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76" r:id="rId4"/>
    <p:sldId id="286" r:id="rId5"/>
    <p:sldId id="287" r:id="rId6"/>
    <p:sldId id="280" r:id="rId7"/>
    <p:sldId id="275" r:id="rId8"/>
    <p:sldId id="281" r:id="rId9"/>
    <p:sldId id="282" r:id="rId10"/>
    <p:sldId id="271" r:id="rId11"/>
    <p:sldId id="283" r:id="rId12"/>
    <p:sldId id="284" r:id="rId13"/>
    <p:sldId id="285" r:id="rId14"/>
    <p:sldId id="277" r:id="rId15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94660"/>
  </p:normalViewPr>
  <p:slideViewPr>
    <p:cSldViewPr>
      <p:cViewPr>
        <p:scale>
          <a:sx n="102" d="100"/>
          <a:sy n="102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7E4E4-37B8-4F05-86A7-3EB503B5348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B6128B-8A71-498B-916D-A8F06AE1566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C6D1FAC-9149-4C92-82AE-9E306A282940}" type="parTrans" cxnId="{0622D13D-2DE2-4E87-9EB6-D2496E27D7D6}">
      <dgm:prSet/>
      <dgm:spPr/>
      <dgm:t>
        <a:bodyPr/>
        <a:lstStyle/>
        <a:p>
          <a:endParaRPr lang="ru-RU"/>
        </a:p>
      </dgm:t>
    </dgm:pt>
    <dgm:pt modelId="{15056DBD-EF1E-4C55-A581-FFAE48EA640F}" type="sibTrans" cxnId="{0622D13D-2DE2-4E87-9EB6-D2496E27D7D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CC459B1-E3DA-4509-8B0D-FB04AFD6754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FFF2A4B-4266-44A1-99A7-B868FF6921E9}" type="parTrans" cxnId="{DC350592-4875-4684-9692-87731F63C850}">
      <dgm:prSet/>
      <dgm:spPr/>
      <dgm:t>
        <a:bodyPr/>
        <a:lstStyle/>
        <a:p>
          <a:endParaRPr lang="ru-RU"/>
        </a:p>
      </dgm:t>
    </dgm:pt>
    <dgm:pt modelId="{E8E5D01A-91DB-4CB1-942A-8401BD5D6C91}" type="sibTrans" cxnId="{DC350592-4875-4684-9692-87731F63C85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EF51CAD-E3F2-42A9-AFDD-BE895ACF7A9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91F6028-FADE-45A1-B52D-68555A7E9040}" type="parTrans" cxnId="{211F914A-ECA7-49D7-97FA-2349D93CA2EF}">
      <dgm:prSet/>
      <dgm:spPr/>
      <dgm:t>
        <a:bodyPr/>
        <a:lstStyle/>
        <a:p>
          <a:endParaRPr lang="ru-RU"/>
        </a:p>
      </dgm:t>
    </dgm:pt>
    <dgm:pt modelId="{8C620E33-D75F-402C-9D07-FE2DE4769158}" type="sibTrans" cxnId="{211F914A-ECA7-49D7-97FA-2349D93CA2EF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3741472-6D86-45F7-A17B-8413212A056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79FDA1F-5E49-4DC0-AB64-B8CAC624605E}" type="parTrans" cxnId="{A1B32BFC-0C07-40DA-871E-7A72B11D8612}">
      <dgm:prSet/>
      <dgm:spPr/>
      <dgm:t>
        <a:bodyPr/>
        <a:lstStyle/>
        <a:p>
          <a:endParaRPr lang="ru-RU"/>
        </a:p>
      </dgm:t>
    </dgm:pt>
    <dgm:pt modelId="{6EB59D35-AD5F-4710-8050-5C666296D4F9}" type="sibTrans" cxnId="{A1B32BFC-0C07-40DA-871E-7A72B11D861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3CBE5B3-00FE-469B-9B67-F65662F51D0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9A80A7A-DC19-43C1-B3F3-009661DC3487}" type="parTrans" cxnId="{A07663BA-18D4-474B-AB86-7BE25C893883}">
      <dgm:prSet/>
      <dgm:spPr/>
      <dgm:t>
        <a:bodyPr/>
        <a:lstStyle/>
        <a:p>
          <a:endParaRPr lang="ru-RU"/>
        </a:p>
      </dgm:t>
    </dgm:pt>
    <dgm:pt modelId="{7AEA53F2-7C3A-4BF1-8D92-A54EFB44D605}" type="sibTrans" cxnId="{A07663BA-18D4-474B-AB86-7BE25C893883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F24C2F4-84E5-49DB-9CF5-871418FEF916}" type="pres">
      <dgm:prSet presAssocID="{1A47E4E4-37B8-4F05-86A7-3EB503B534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7E0F5-D319-4174-AEF8-8FFE9E2F0C7E}" type="pres">
      <dgm:prSet presAssocID="{4FB6128B-8A71-498B-916D-A8F06AE15666}" presName="dummy" presStyleCnt="0"/>
      <dgm:spPr/>
    </dgm:pt>
    <dgm:pt modelId="{F3F87184-4692-4B7F-8EE2-A5293A73515D}" type="pres">
      <dgm:prSet presAssocID="{4FB6128B-8A71-498B-916D-A8F06AE1566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236E7-55AA-4E72-BAC0-35ACACFBFFD7}" type="pres">
      <dgm:prSet presAssocID="{15056DBD-EF1E-4C55-A581-FFAE48EA640F}" presName="sibTrans" presStyleLbl="node1" presStyleIdx="0" presStyleCnt="5"/>
      <dgm:spPr/>
      <dgm:t>
        <a:bodyPr/>
        <a:lstStyle/>
        <a:p>
          <a:endParaRPr lang="ru-RU"/>
        </a:p>
      </dgm:t>
    </dgm:pt>
    <dgm:pt modelId="{971B4A0B-5D0C-4948-85AC-3E264EBDB998}" type="pres">
      <dgm:prSet presAssocID="{FCC459B1-E3DA-4509-8B0D-FB04AFD6754F}" presName="dummy" presStyleCnt="0"/>
      <dgm:spPr/>
    </dgm:pt>
    <dgm:pt modelId="{90FF5744-C6C4-4182-A633-F26C6B42702A}" type="pres">
      <dgm:prSet presAssocID="{FCC459B1-E3DA-4509-8B0D-FB04AFD6754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5B875-644A-4BF3-92C0-D64DB4E933A6}" type="pres">
      <dgm:prSet presAssocID="{E8E5D01A-91DB-4CB1-942A-8401BD5D6C91}" presName="sibTrans" presStyleLbl="node1" presStyleIdx="1" presStyleCnt="5"/>
      <dgm:spPr/>
      <dgm:t>
        <a:bodyPr/>
        <a:lstStyle/>
        <a:p>
          <a:endParaRPr lang="ru-RU"/>
        </a:p>
      </dgm:t>
    </dgm:pt>
    <dgm:pt modelId="{DFDB68CB-5160-4915-98AE-112CA90E9FAB}" type="pres">
      <dgm:prSet presAssocID="{BEF51CAD-E3F2-42A9-AFDD-BE895ACF7A94}" presName="dummy" presStyleCnt="0"/>
      <dgm:spPr/>
    </dgm:pt>
    <dgm:pt modelId="{B13A60C8-D64A-4882-AC98-6CA14060EA51}" type="pres">
      <dgm:prSet presAssocID="{BEF51CAD-E3F2-42A9-AFDD-BE895ACF7A9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89B7B-BD34-492B-A56C-7EF0B45098BB}" type="pres">
      <dgm:prSet presAssocID="{8C620E33-D75F-402C-9D07-FE2DE4769158}" presName="sibTrans" presStyleLbl="node1" presStyleIdx="2" presStyleCnt="5"/>
      <dgm:spPr/>
      <dgm:t>
        <a:bodyPr/>
        <a:lstStyle/>
        <a:p>
          <a:endParaRPr lang="ru-RU"/>
        </a:p>
      </dgm:t>
    </dgm:pt>
    <dgm:pt modelId="{612A7627-0D6F-4965-BEEF-BFEC66047DE3}" type="pres">
      <dgm:prSet presAssocID="{C3741472-6D86-45F7-A17B-8413212A0561}" presName="dummy" presStyleCnt="0"/>
      <dgm:spPr/>
    </dgm:pt>
    <dgm:pt modelId="{C7D58E94-6238-4900-A1E8-CD0EDB7CB2C6}" type="pres">
      <dgm:prSet presAssocID="{C3741472-6D86-45F7-A17B-8413212A056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AC0E8-BDE7-43D3-80A8-D4D3866228C2}" type="pres">
      <dgm:prSet presAssocID="{6EB59D35-AD5F-4710-8050-5C666296D4F9}" presName="sibTrans" presStyleLbl="node1" presStyleIdx="3" presStyleCnt="5"/>
      <dgm:spPr/>
      <dgm:t>
        <a:bodyPr/>
        <a:lstStyle/>
        <a:p>
          <a:endParaRPr lang="ru-RU"/>
        </a:p>
      </dgm:t>
    </dgm:pt>
    <dgm:pt modelId="{805F3260-4F66-4AF4-916B-F204B5C56973}" type="pres">
      <dgm:prSet presAssocID="{33CBE5B3-00FE-469B-9B67-F65662F51D0A}" presName="dummy" presStyleCnt="0"/>
      <dgm:spPr/>
    </dgm:pt>
    <dgm:pt modelId="{FE1EDCB4-78AF-4394-BE4C-0D382979D175}" type="pres">
      <dgm:prSet presAssocID="{33CBE5B3-00FE-469B-9B67-F65662F51D0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9B5B7-57B2-484F-B0AA-822083410B26}" type="pres">
      <dgm:prSet presAssocID="{7AEA53F2-7C3A-4BF1-8D92-A54EFB44D605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97F289C-17F1-4750-8A2A-2AC622F972EB}" type="presOf" srcId="{8C620E33-D75F-402C-9D07-FE2DE4769158}" destId="{E3289B7B-BD34-492B-A56C-7EF0B45098BB}" srcOrd="0" destOrd="0" presId="urn:microsoft.com/office/officeart/2005/8/layout/cycle1"/>
    <dgm:cxn modelId="{EC0FCBAC-7EF2-4612-8018-AA40FE604884}" type="presOf" srcId="{FCC459B1-E3DA-4509-8B0D-FB04AFD6754F}" destId="{90FF5744-C6C4-4182-A633-F26C6B42702A}" srcOrd="0" destOrd="0" presId="urn:microsoft.com/office/officeart/2005/8/layout/cycle1"/>
    <dgm:cxn modelId="{7FDDDC68-EC84-4C17-81F7-539F577E4E71}" type="presOf" srcId="{1A47E4E4-37B8-4F05-86A7-3EB503B53486}" destId="{3F24C2F4-84E5-49DB-9CF5-871418FEF916}" srcOrd="0" destOrd="0" presId="urn:microsoft.com/office/officeart/2005/8/layout/cycle1"/>
    <dgm:cxn modelId="{DC350592-4875-4684-9692-87731F63C850}" srcId="{1A47E4E4-37B8-4F05-86A7-3EB503B53486}" destId="{FCC459B1-E3DA-4509-8B0D-FB04AFD6754F}" srcOrd="1" destOrd="0" parTransId="{2FFF2A4B-4266-44A1-99A7-B868FF6921E9}" sibTransId="{E8E5D01A-91DB-4CB1-942A-8401BD5D6C91}"/>
    <dgm:cxn modelId="{EB180AB2-67FC-48A6-B48A-AF23E1D852C5}" type="presOf" srcId="{E8E5D01A-91DB-4CB1-942A-8401BD5D6C91}" destId="{5005B875-644A-4BF3-92C0-D64DB4E933A6}" srcOrd="0" destOrd="0" presId="urn:microsoft.com/office/officeart/2005/8/layout/cycle1"/>
    <dgm:cxn modelId="{B45E2D65-604B-40B8-9BDC-8595BE49B0CB}" type="presOf" srcId="{BEF51CAD-E3F2-42A9-AFDD-BE895ACF7A94}" destId="{B13A60C8-D64A-4882-AC98-6CA14060EA51}" srcOrd="0" destOrd="0" presId="urn:microsoft.com/office/officeart/2005/8/layout/cycle1"/>
    <dgm:cxn modelId="{D4161D8E-8D13-4AC4-B0DA-52A6BA9C0DC0}" type="presOf" srcId="{7AEA53F2-7C3A-4BF1-8D92-A54EFB44D605}" destId="{8429B5B7-57B2-484F-B0AA-822083410B26}" srcOrd="0" destOrd="0" presId="urn:microsoft.com/office/officeart/2005/8/layout/cycle1"/>
    <dgm:cxn modelId="{A1B32BFC-0C07-40DA-871E-7A72B11D8612}" srcId="{1A47E4E4-37B8-4F05-86A7-3EB503B53486}" destId="{C3741472-6D86-45F7-A17B-8413212A0561}" srcOrd="3" destOrd="0" parTransId="{D79FDA1F-5E49-4DC0-AB64-B8CAC624605E}" sibTransId="{6EB59D35-AD5F-4710-8050-5C666296D4F9}"/>
    <dgm:cxn modelId="{F94E447E-2B76-40D5-8664-0AD4E410B058}" type="presOf" srcId="{C3741472-6D86-45F7-A17B-8413212A0561}" destId="{C7D58E94-6238-4900-A1E8-CD0EDB7CB2C6}" srcOrd="0" destOrd="0" presId="urn:microsoft.com/office/officeart/2005/8/layout/cycle1"/>
    <dgm:cxn modelId="{211F914A-ECA7-49D7-97FA-2349D93CA2EF}" srcId="{1A47E4E4-37B8-4F05-86A7-3EB503B53486}" destId="{BEF51CAD-E3F2-42A9-AFDD-BE895ACF7A94}" srcOrd="2" destOrd="0" parTransId="{891F6028-FADE-45A1-B52D-68555A7E9040}" sibTransId="{8C620E33-D75F-402C-9D07-FE2DE4769158}"/>
    <dgm:cxn modelId="{0622D13D-2DE2-4E87-9EB6-D2496E27D7D6}" srcId="{1A47E4E4-37B8-4F05-86A7-3EB503B53486}" destId="{4FB6128B-8A71-498B-916D-A8F06AE15666}" srcOrd="0" destOrd="0" parTransId="{CC6D1FAC-9149-4C92-82AE-9E306A282940}" sibTransId="{15056DBD-EF1E-4C55-A581-FFAE48EA640F}"/>
    <dgm:cxn modelId="{A3E3A9FC-A817-4915-B5E7-CA81BC5E9D26}" type="presOf" srcId="{15056DBD-EF1E-4C55-A581-FFAE48EA640F}" destId="{AE3236E7-55AA-4E72-BAC0-35ACACFBFFD7}" srcOrd="0" destOrd="0" presId="urn:microsoft.com/office/officeart/2005/8/layout/cycle1"/>
    <dgm:cxn modelId="{565AD463-4FD3-45B7-9FF3-76E980C34072}" type="presOf" srcId="{4FB6128B-8A71-498B-916D-A8F06AE15666}" destId="{F3F87184-4692-4B7F-8EE2-A5293A73515D}" srcOrd="0" destOrd="0" presId="urn:microsoft.com/office/officeart/2005/8/layout/cycle1"/>
    <dgm:cxn modelId="{DC4B5E06-68EB-497D-B446-D43782F26706}" type="presOf" srcId="{6EB59D35-AD5F-4710-8050-5C666296D4F9}" destId="{85DAC0E8-BDE7-43D3-80A8-D4D3866228C2}" srcOrd="0" destOrd="0" presId="urn:microsoft.com/office/officeart/2005/8/layout/cycle1"/>
    <dgm:cxn modelId="{452F9563-6886-4D04-9E64-2A5AA1379980}" type="presOf" srcId="{33CBE5B3-00FE-469B-9B67-F65662F51D0A}" destId="{FE1EDCB4-78AF-4394-BE4C-0D382979D175}" srcOrd="0" destOrd="0" presId="urn:microsoft.com/office/officeart/2005/8/layout/cycle1"/>
    <dgm:cxn modelId="{A07663BA-18D4-474B-AB86-7BE25C893883}" srcId="{1A47E4E4-37B8-4F05-86A7-3EB503B53486}" destId="{33CBE5B3-00FE-469B-9B67-F65662F51D0A}" srcOrd="4" destOrd="0" parTransId="{D9A80A7A-DC19-43C1-B3F3-009661DC3487}" sibTransId="{7AEA53F2-7C3A-4BF1-8D92-A54EFB44D605}"/>
    <dgm:cxn modelId="{38C6F55E-EDB8-401D-8442-768BB7AB342E}" type="presParOf" srcId="{3F24C2F4-84E5-49DB-9CF5-871418FEF916}" destId="{F2C7E0F5-D319-4174-AEF8-8FFE9E2F0C7E}" srcOrd="0" destOrd="0" presId="urn:microsoft.com/office/officeart/2005/8/layout/cycle1"/>
    <dgm:cxn modelId="{476B8540-7137-46F5-8637-66071927D038}" type="presParOf" srcId="{3F24C2F4-84E5-49DB-9CF5-871418FEF916}" destId="{F3F87184-4692-4B7F-8EE2-A5293A73515D}" srcOrd="1" destOrd="0" presId="urn:microsoft.com/office/officeart/2005/8/layout/cycle1"/>
    <dgm:cxn modelId="{E13B47CB-36B2-49AC-9E05-FF9FC8D9891D}" type="presParOf" srcId="{3F24C2F4-84E5-49DB-9CF5-871418FEF916}" destId="{AE3236E7-55AA-4E72-BAC0-35ACACFBFFD7}" srcOrd="2" destOrd="0" presId="urn:microsoft.com/office/officeart/2005/8/layout/cycle1"/>
    <dgm:cxn modelId="{510EF1F9-3810-49F0-B14F-00A041EFE872}" type="presParOf" srcId="{3F24C2F4-84E5-49DB-9CF5-871418FEF916}" destId="{971B4A0B-5D0C-4948-85AC-3E264EBDB998}" srcOrd="3" destOrd="0" presId="urn:microsoft.com/office/officeart/2005/8/layout/cycle1"/>
    <dgm:cxn modelId="{022EB2E8-7D0A-43D6-9702-C045FD857E29}" type="presParOf" srcId="{3F24C2F4-84E5-49DB-9CF5-871418FEF916}" destId="{90FF5744-C6C4-4182-A633-F26C6B42702A}" srcOrd="4" destOrd="0" presId="urn:microsoft.com/office/officeart/2005/8/layout/cycle1"/>
    <dgm:cxn modelId="{95EEF4C4-EB86-43AA-82B3-FF8EFC52A5A0}" type="presParOf" srcId="{3F24C2F4-84E5-49DB-9CF5-871418FEF916}" destId="{5005B875-644A-4BF3-92C0-D64DB4E933A6}" srcOrd="5" destOrd="0" presId="urn:microsoft.com/office/officeart/2005/8/layout/cycle1"/>
    <dgm:cxn modelId="{218ECCF7-AEEF-4636-B8E3-82DC269481F9}" type="presParOf" srcId="{3F24C2F4-84E5-49DB-9CF5-871418FEF916}" destId="{DFDB68CB-5160-4915-98AE-112CA90E9FAB}" srcOrd="6" destOrd="0" presId="urn:microsoft.com/office/officeart/2005/8/layout/cycle1"/>
    <dgm:cxn modelId="{D16F9B7D-3959-4B15-B567-FD777CEBDC77}" type="presParOf" srcId="{3F24C2F4-84E5-49DB-9CF5-871418FEF916}" destId="{B13A60C8-D64A-4882-AC98-6CA14060EA51}" srcOrd="7" destOrd="0" presId="urn:microsoft.com/office/officeart/2005/8/layout/cycle1"/>
    <dgm:cxn modelId="{F1E0FED6-C2F0-4E37-AFFE-7BB2D49A7AFF}" type="presParOf" srcId="{3F24C2F4-84E5-49DB-9CF5-871418FEF916}" destId="{E3289B7B-BD34-492B-A56C-7EF0B45098BB}" srcOrd="8" destOrd="0" presId="urn:microsoft.com/office/officeart/2005/8/layout/cycle1"/>
    <dgm:cxn modelId="{B6578220-53AB-4685-83AB-CC1F41C90C17}" type="presParOf" srcId="{3F24C2F4-84E5-49DB-9CF5-871418FEF916}" destId="{612A7627-0D6F-4965-BEEF-BFEC66047DE3}" srcOrd="9" destOrd="0" presId="urn:microsoft.com/office/officeart/2005/8/layout/cycle1"/>
    <dgm:cxn modelId="{22B5DEAC-3DEF-4468-9513-8C8848F92185}" type="presParOf" srcId="{3F24C2F4-84E5-49DB-9CF5-871418FEF916}" destId="{C7D58E94-6238-4900-A1E8-CD0EDB7CB2C6}" srcOrd="10" destOrd="0" presId="urn:microsoft.com/office/officeart/2005/8/layout/cycle1"/>
    <dgm:cxn modelId="{F5CB523A-9504-4794-A70B-8A9BA9714255}" type="presParOf" srcId="{3F24C2F4-84E5-49DB-9CF5-871418FEF916}" destId="{85DAC0E8-BDE7-43D3-80A8-D4D3866228C2}" srcOrd="11" destOrd="0" presId="urn:microsoft.com/office/officeart/2005/8/layout/cycle1"/>
    <dgm:cxn modelId="{1BBD5295-E866-4990-8B0F-336A83089ACD}" type="presParOf" srcId="{3F24C2F4-84E5-49DB-9CF5-871418FEF916}" destId="{805F3260-4F66-4AF4-916B-F204B5C56973}" srcOrd="12" destOrd="0" presId="urn:microsoft.com/office/officeart/2005/8/layout/cycle1"/>
    <dgm:cxn modelId="{6F1EB312-C34F-4E01-8003-3FFD4AB832A5}" type="presParOf" srcId="{3F24C2F4-84E5-49DB-9CF5-871418FEF916}" destId="{FE1EDCB4-78AF-4394-BE4C-0D382979D175}" srcOrd="13" destOrd="0" presId="urn:microsoft.com/office/officeart/2005/8/layout/cycle1"/>
    <dgm:cxn modelId="{5A921AE0-5892-4340-A58D-4F04F712226F}" type="presParOf" srcId="{3F24C2F4-84E5-49DB-9CF5-871418FEF916}" destId="{8429B5B7-57B2-484F-B0AA-822083410B2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6F5F1-D252-4A6F-BC00-9E0CAA244F0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8F47F7-C8D6-46BC-AD15-01356115598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Научно-педагогическая школа доктора педагогических наук, профессора А.А. Фролова «Методология педагогики: наследие А.С. Макаренко и современность»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4DD972-9038-4C39-B4A2-6F37DB5EC5AF}" type="parTrans" cxnId="{EFE9D77B-B01B-4947-BBAD-C477904ABA72}">
      <dgm:prSet/>
      <dgm:spPr/>
      <dgm:t>
        <a:bodyPr/>
        <a:lstStyle/>
        <a:p>
          <a:endParaRPr lang="ru-RU"/>
        </a:p>
      </dgm:t>
    </dgm:pt>
    <dgm:pt modelId="{D369CB16-7445-4F77-AFF7-DAE603BDCD7F}" type="sibTrans" cxnId="{EFE9D77B-B01B-4947-BBAD-C477904ABA72}">
      <dgm:prSet/>
      <dgm:spPr/>
      <dgm:t>
        <a:bodyPr/>
        <a:lstStyle/>
        <a:p>
          <a:endParaRPr lang="ru-RU"/>
        </a:p>
      </dgm:t>
    </dgm:pt>
    <dgm:pt modelId="{53932D8F-0919-4AB1-A9A2-B54E709B87B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Международный конкурс им. А.С. Макаренко образовательно-воспитательных учреждений типа «школы-хозяйства»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6050E2-8566-4EE5-8263-2C03B27E1227}" type="parTrans" cxnId="{1E01E2B6-F5F7-4745-9D00-B785224CEB7F}">
      <dgm:prSet/>
      <dgm:spPr/>
      <dgm:t>
        <a:bodyPr/>
        <a:lstStyle/>
        <a:p>
          <a:endParaRPr lang="ru-RU"/>
        </a:p>
      </dgm:t>
    </dgm:pt>
    <dgm:pt modelId="{0CD24EF8-6DDF-4B98-B0DF-705A505372A6}" type="sibTrans" cxnId="{1E01E2B6-F5F7-4745-9D00-B785224CEB7F}">
      <dgm:prSet/>
      <dgm:spPr/>
      <dgm:t>
        <a:bodyPr/>
        <a:lstStyle/>
        <a:p>
          <a:endParaRPr lang="ru-RU"/>
        </a:p>
      </dgm:t>
    </dgm:pt>
    <dgm:pt modelId="{129D1EB4-0567-4D2B-92E6-226EDDFF7ADE}">
      <dgm:prSet phldrT="[Текст]" custT="1"/>
      <dgm:spPr/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Исследовательская лаборатория «Воспитательная педагогика А.С. Макаренко» 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DE24C6-145F-4694-BF13-509FEED208A4}" type="parTrans" cxnId="{3B66FAFB-5179-4D32-9EEC-E105C9F630D7}">
      <dgm:prSet/>
      <dgm:spPr/>
      <dgm:t>
        <a:bodyPr/>
        <a:lstStyle/>
        <a:p>
          <a:endParaRPr lang="ru-RU"/>
        </a:p>
      </dgm:t>
    </dgm:pt>
    <dgm:pt modelId="{1D3E36D2-0B34-4B47-97DB-EA10942956AB}" type="sibTrans" cxnId="{3B66FAFB-5179-4D32-9EEC-E105C9F630D7}">
      <dgm:prSet/>
      <dgm:spPr/>
      <dgm:t>
        <a:bodyPr/>
        <a:lstStyle/>
        <a:p>
          <a:endParaRPr lang="ru-RU"/>
        </a:p>
      </dgm:t>
    </dgm:pt>
    <dgm:pt modelId="{201243FA-187C-4FE9-B962-6E99843B0643}" type="pres">
      <dgm:prSet presAssocID="{FE86F5F1-D252-4A6F-BC00-9E0CAA244F0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0FF54-8FA3-4BEA-ADA6-D70733F629A6}" type="pres">
      <dgm:prSet presAssocID="{FE86F5F1-D252-4A6F-BC00-9E0CAA244F00}" presName="arrow" presStyleLbl="bgShp" presStyleIdx="0" presStyleCnt="1" custLinFactNeighborX="-10890" custLinFactNeighborY="2632"/>
      <dgm:spPr>
        <a:solidFill>
          <a:schemeClr val="accent2">
            <a:lumMod val="20000"/>
            <a:lumOff val="80000"/>
          </a:schemeClr>
        </a:solidFill>
      </dgm:spPr>
    </dgm:pt>
    <dgm:pt modelId="{A3D83ADA-0D52-47F0-98A1-A451A33A7DD1}" type="pres">
      <dgm:prSet presAssocID="{FE86F5F1-D252-4A6F-BC00-9E0CAA244F00}" presName="arrowDiagram3" presStyleCnt="0"/>
      <dgm:spPr/>
    </dgm:pt>
    <dgm:pt modelId="{74CECD33-7131-472B-B258-6C44ED6ED86E}" type="pres">
      <dgm:prSet presAssocID="{C88F47F7-C8D6-46BC-AD15-013561155989}" presName="bullet3a" presStyleLbl="node1" presStyleIdx="0" presStyleCnt="3"/>
      <dgm:spPr>
        <a:solidFill>
          <a:srgbClr val="C00000"/>
        </a:solidFill>
      </dgm:spPr>
    </dgm:pt>
    <dgm:pt modelId="{408C3481-FBC9-4633-9FA6-ABFD020DE7BF}" type="pres">
      <dgm:prSet presAssocID="{C88F47F7-C8D6-46BC-AD15-013561155989}" presName="textBox3a" presStyleLbl="revTx" presStyleIdx="0" presStyleCnt="3" custScaleX="258685" custScaleY="47458" custLinFactNeighborX="47161" custLinFactNeighborY="-2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5CBB4-B025-4E02-A9F6-1E80A71474DD}" type="pres">
      <dgm:prSet presAssocID="{53932D8F-0919-4AB1-A9A2-B54E709B87BF}" presName="bullet3b" presStyleLbl="node1" presStyleIdx="1" presStyleCnt="3"/>
      <dgm:spPr>
        <a:solidFill>
          <a:srgbClr val="C00000"/>
        </a:solidFill>
      </dgm:spPr>
    </dgm:pt>
    <dgm:pt modelId="{1843CC0B-551A-42BC-A9CC-93DEA05FEFC2}" type="pres">
      <dgm:prSet presAssocID="{53932D8F-0919-4AB1-A9A2-B54E709B87BF}" presName="textBox3b" presStyleLbl="revTx" presStyleIdx="1" presStyleCnt="3" custScaleX="289633" custScaleY="23506" custLinFactNeighborX="20417" custLinFactNeighborY="-1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EC401-E432-4ED3-8A04-B0E21BBF5D92}" type="pres">
      <dgm:prSet presAssocID="{129D1EB4-0567-4D2B-92E6-226EDDFF7ADE}" presName="bullet3c" presStyleLbl="node1" presStyleIdx="2" presStyleCnt="3" custLinFactNeighborX="66275" custLinFactNeighborY="-85339"/>
      <dgm:spPr>
        <a:solidFill>
          <a:srgbClr val="C00000"/>
        </a:solidFill>
      </dgm:spPr>
    </dgm:pt>
    <dgm:pt modelId="{A2928C17-FD5D-461E-99FF-1012CED7981E}" type="pres">
      <dgm:prSet presAssocID="{129D1EB4-0567-4D2B-92E6-226EDDFF7ADE}" presName="textBox3c" presStyleLbl="revTx" presStyleIdx="2" presStyleCnt="3" custScaleX="160472" custScaleY="17985" custLinFactNeighborX="-1276" custLinFactNeighborY="-4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38C31-D465-4658-9482-A7BD30F74239}" type="presOf" srcId="{FE86F5F1-D252-4A6F-BC00-9E0CAA244F00}" destId="{201243FA-187C-4FE9-B962-6E99843B0643}" srcOrd="0" destOrd="0" presId="urn:microsoft.com/office/officeart/2005/8/layout/arrow2"/>
    <dgm:cxn modelId="{3B66FAFB-5179-4D32-9EEC-E105C9F630D7}" srcId="{FE86F5F1-D252-4A6F-BC00-9E0CAA244F00}" destId="{129D1EB4-0567-4D2B-92E6-226EDDFF7ADE}" srcOrd="2" destOrd="0" parTransId="{D7DE24C6-145F-4694-BF13-509FEED208A4}" sibTransId="{1D3E36D2-0B34-4B47-97DB-EA10942956AB}"/>
    <dgm:cxn modelId="{BE5E0AAE-BB04-4BF4-89F8-AB0366E0DFE3}" type="presOf" srcId="{129D1EB4-0567-4D2B-92E6-226EDDFF7ADE}" destId="{A2928C17-FD5D-461E-99FF-1012CED7981E}" srcOrd="0" destOrd="0" presId="urn:microsoft.com/office/officeart/2005/8/layout/arrow2"/>
    <dgm:cxn modelId="{A858EFC7-F0E3-4C07-91F6-B0908292B736}" type="presOf" srcId="{C88F47F7-C8D6-46BC-AD15-013561155989}" destId="{408C3481-FBC9-4633-9FA6-ABFD020DE7BF}" srcOrd="0" destOrd="0" presId="urn:microsoft.com/office/officeart/2005/8/layout/arrow2"/>
    <dgm:cxn modelId="{7DF4D588-1354-4693-BF19-D37C84165AB2}" type="presOf" srcId="{53932D8F-0919-4AB1-A9A2-B54E709B87BF}" destId="{1843CC0B-551A-42BC-A9CC-93DEA05FEFC2}" srcOrd="0" destOrd="0" presId="urn:microsoft.com/office/officeart/2005/8/layout/arrow2"/>
    <dgm:cxn modelId="{EFE9D77B-B01B-4947-BBAD-C477904ABA72}" srcId="{FE86F5F1-D252-4A6F-BC00-9E0CAA244F00}" destId="{C88F47F7-C8D6-46BC-AD15-013561155989}" srcOrd="0" destOrd="0" parTransId="{FB4DD972-9038-4C39-B4A2-6F37DB5EC5AF}" sibTransId="{D369CB16-7445-4F77-AFF7-DAE603BDCD7F}"/>
    <dgm:cxn modelId="{1E01E2B6-F5F7-4745-9D00-B785224CEB7F}" srcId="{FE86F5F1-D252-4A6F-BC00-9E0CAA244F00}" destId="{53932D8F-0919-4AB1-A9A2-B54E709B87BF}" srcOrd="1" destOrd="0" parTransId="{FB6050E2-8566-4EE5-8263-2C03B27E1227}" sibTransId="{0CD24EF8-6DDF-4B98-B0DF-705A505372A6}"/>
    <dgm:cxn modelId="{E89E61BE-5BB3-4909-B8BC-95C8C1A8550B}" type="presParOf" srcId="{201243FA-187C-4FE9-B962-6E99843B0643}" destId="{96A0FF54-8FA3-4BEA-ADA6-D70733F629A6}" srcOrd="0" destOrd="0" presId="urn:microsoft.com/office/officeart/2005/8/layout/arrow2"/>
    <dgm:cxn modelId="{08D32653-FA47-4A50-85AE-D611553309A7}" type="presParOf" srcId="{201243FA-187C-4FE9-B962-6E99843B0643}" destId="{A3D83ADA-0D52-47F0-98A1-A451A33A7DD1}" srcOrd="1" destOrd="0" presId="urn:microsoft.com/office/officeart/2005/8/layout/arrow2"/>
    <dgm:cxn modelId="{ED524777-E975-4788-BABC-899FBA1027A8}" type="presParOf" srcId="{A3D83ADA-0D52-47F0-98A1-A451A33A7DD1}" destId="{74CECD33-7131-472B-B258-6C44ED6ED86E}" srcOrd="0" destOrd="0" presId="urn:microsoft.com/office/officeart/2005/8/layout/arrow2"/>
    <dgm:cxn modelId="{5C7FB732-4E0D-4F74-BC7F-E4480E8E8495}" type="presParOf" srcId="{A3D83ADA-0D52-47F0-98A1-A451A33A7DD1}" destId="{408C3481-FBC9-4633-9FA6-ABFD020DE7BF}" srcOrd="1" destOrd="0" presId="urn:microsoft.com/office/officeart/2005/8/layout/arrow2"/>
    <dgm:cxn modelId="{DF95CE7C-725C-4B27-B34D-2954DA695875}" type="presParOf" srcId="{A3D83ADA-0D52-47F0-98A1-A451A33A7DD1}" destId="{C8E5CBB4-B025-4E02-A9F6-1E80A71474DD}" srcOrd="2" destOrd="0" presId="urn:microsoft.com/office/officeart/2005/8/layout/arrow2"/>
    <dgm:cxn modelId="{6D7C5E59-DBA5-4896-98BE-485A934371CE}" type="presParOf" srcId="{A3D83ADA-0D52-47F0-98A1-A451A33A7DD1}" destId="{1843CC0B-551A-42BC-A9CC-93DEA05FEFC2}" srcOrd="3" destOrd="0" presId="urn:microsoft.com/office/officeart/2005/8/layout/arrow2"/>
    <dgm:cxn modelId="{017B03C1-31A2-48C5-A500-4418D68E79D0}" type="presParOf" srcId="{A3D83ADA-0D52-47F0-98A1-A451A33A7DD1}" destId="{637EC401-E432-4ED3-8A04-B0E21BBF5D92}" srcOrd="4" destOrd="0" presId="urn:microsoft.com/office/officeart/2005/8/layout/arrow2"/>
    <dgm:cxn modelId="{E819D089-DF21-4EC0-99F2-9D2E140C05C5}" type="presParOf" srcId="{A3D83ADA-0D52-47F0-98A1-A451A33A7DD1}" destId="{A2928C17-FD5D-461E-99FF-1012CED7981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83EDD-BD14-42A7-8BD7-4DB8D82E92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E8277-A657-4964-BBA3-2B47578980A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2500" dirty="0" smtClean="0"/>
            <a:t>:</a:t>
          </a:r>
          <a:endParaRPr lang="ru-RU" sz="2500" dirty="0"/>
        </a:p>
      </dgm:t>
    </dgm:pt>
    <dgm:pt modelId="{27EDB862-2FF1-4712-B197-361221563E2F}" type="parTrans" cxnId="{B421ED84-DC67-4ACC-A136-675C3D3B0C89}">
      <dgm:prSet/>
      <dgm:spPr/>
      <dgm:t>
        <a:bodyPr/>
        <a:lstStyle/>
        <a:p>
          <a:endParaRPr lang="ru-RU"/>
        </a:p>
      </dgm:t>
    </dgm:pt>
    <dgm:pt modelId="{85BCDFEF-7B17-44F0-98DE-D27F14C6BEF9}" type="sibTrans" cxnId="{B421ED84-DC67-4ACC-A136-675C3D3B0C89}">
      <dgm:prSet/>
      <dgm:spPr/>
      <dgm:t>
        <a:bodyPr/>
        <a:lstStyle/>
        <a:p>
          <a:endParaRPr lang="ru-RU"/>
        </a:p>
      </dgm:t>
    </dgm:pt>
    <dgm:pt modelId="{72AB833D-0D58-4AB9-9A89-6B263D183A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 наследия А.С. Макаренко как воспитательной концепции педагогики, в связи с дидактической концепцией педагогики.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5B4714-C6FC-4E05-AC14-979201DAC7C2}" type="parTrans" cxnId="{B7E96BEE-F5BE-451B-9586-6ED5ABEAC9CD}">
      <dgm:prSet/>
      <dgm:spPr/>
      <dgm:t>
        <a:bodyPr/>
        <a:lstStyle/>
        <a:p>
          <a:endParaRPr lang="ru-RU"/>
        </a:p>
      </dgm:t>
    </dgm:pt>
    <dgm:pt modelId="{F006B135-14C7-480B-A459-EB469409ADD8}" type="sibTrans" cxnId="{B7E96BEE-F5BE-451B-9586-6ED5ABEAC9CD}">
      <dgm:prSet/>
      <dgm:spPr/>
      <dgm:t>
        <a:bodyPr/>
        <a:lstStyle/>
        <a:p>
          <a:endParaRPr lang="ru-RU"/>
        </a:p>
      </dgm:t>
    </dgm:pt>
    <dgm:pt modelId="{B9F88A4E-D7EE-41A1-8C1E-25F27AD94BD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закономерностей возникновения воспитательной концепции педагогики, ее реализации в творчестве А.С. Макаренко, освоения и разработки в отечественной и зарубежной педагогике и школе.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A95231B-017B-40BF-A38D-511A451013A7}" type="parTrans" cxnId="{E0FDC84E-01B8-40EF-9E90-F2A4FB326401}">
      <dgm:prSet/>
      <dgm:spPr/>
      <dgm:t>
        <a:bodyPr/>
        <a:lstStyle/>
        <a:p>
          <a:endParaRPr lang="ru-RU"/>
        </a:p>
      </dgm:t>
    </dgm:pt>
    <dgm:pt modelId="{529604D1-3C36-4DD9-B765-FFCC40E251E0}" type="sibTrans" cxnId="{E0FDC84E-01B8-40EF-9E90-F2A4FB326401}">
      <dgm:prSet/>
      <dgm:spPr/>
      <dgm:t>
        <a:bodyPr/>
        <a:lstStyle/>
        <a:p>
          <a:endParaRPr lang="ru-RU"/>
        </a:p>
      </dgm:t>
    </dgm:pt>
    <dgm:pt modelId="{1CA2D635-184C-4A42-A2A7-F7A8919CD4D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современного (с 90-х гг. ХХ в.) состояния педагогической теории и школьной практики в аспекте воспитания (в отличие от обучения и в связи с ним), определение их перспективных направлений, участие в опытно-практической работе школ по воспитанию на основе продуктивно-трудовой деятельности.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EE2B5DA-B25F-4FFC-A3FF-1F1E0B3C367F}" type="parTrans" cxnId="{96FE64A0-A9A2-43F8-BD37-BC649F099EA2}">
      <dgm:prSet/>
      <dgm:spPr/>
      <dgm:t>
        <a:bodyPr/>
        <a:lstStyle/>
        <a:p>
          <a:endParaRPr lang="ru-RU"/>
        </a:p>
      </dgm:t>
    </dgm:pt>
    <dgm:pt modelId="{B7ECCBE7-CA26-4565-8B46-E552B239A9A7}" type="sibTrans" cxnId="{96FE64A0-A9A2-43F8-BD37-BC649F099EA2}">
      <dgm:prSet/>
      <dgm:spPr/>
      <dgm:t>
        <a:bodyPr/>
        <a:lstStyle/>
        <a:p>
          <a:endParaRPr lang="ru-RU"/>
        </a:p>
      </dgm:t>
    </dgm:pt>
    <dgm:pt modelId="{B481CD4C-BFCD-4FD6-90D0-67E4F54BC524}" type="pres">
      <dgm:prSet presAssocID="{82C83EDD-BD14-42A7-8BD7-4DB8D82E92B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B4C604-D2AD-4BEE-AE80-04DA766273B7}" type="pres">
      <dgm:prSet presAssocID="{B6CE8277-A657-4964-BBA3-2B47578980A4}" presName="thickLine" presStyleLbl="alignNode1" presStyleIdx="0" presStyleCnt="1"/>
      <dgm:spPr/>
    </dgm:pt>
    <dgm:pt modelId="{51D5F840-A210-4F73-8046-D993E48800AE}" type="pres">
      <dgm:prSet presAssocID="{B6CE8277-A657-4964-BBA3-2B47578980A4}" presName="horz1" presStyleCnt="0"/>
      <dgm:spPr/>
    </dgm:pt>
    <dgm:pt modelId="{DC5D2C35-9842-4BBE-8F6B-4018EA1CEAFA}" type="pres">
      <dgm:prSet presAssocID="{B6CE8277-A657-4964-BBA3-2B47578980A4}" presName="tx1" presStyleLbl="revTx" presStyleIdx="0" presStyleCnt="4"/>
      <dgm:spPr/>
      <dgm:t>
        <a:bodyPr/>
        <a:lstStyle/>
        <a:p>
          <a:endParaRPr lang="ru-RU"/>
        </a:p>
      </dgm:t>
    </dgm:pt>
    <dgm:pt modelId="{F34266DA-120D-4F35-82F2-FDEF10C5E0D9}" type="pres">
      <dgm:prSet presAssocID="{B6CE8277-A657-4964-BBA3-2B47578980A4}" presName="vert1" presStyleCnt="0"/>
      <dgm:spPr/>
    </dgm:pt>
    <dgm:pt modelId="{771FE1FB-9F8D-4D0C-B29F-FC167643854F}" type="pres">
      <dgm:prSet presAssocID="{72AB833D-0D58-4AB9-9A89-6B263D183A69}" presName="vertSpace2a" presStyleCnt="0"/>
      <dgm:spPr/>
    </dgm:pt>
    <dgm:pt modelId="{83F0B770-E078-4F9E-8F0F-CBDBE81DFA28}" type="pres">
      <dgm:prSet presAssocID="{72AB833D-0D58-4AB9-9A89-6B263D183A69}" presName="horz2" presStyleCnt="0"/>
      <dgm:spPr/>
    </dgm:pt>
    <dgm:pt modelId="{CC116F02-0A90-476A-9C17-32D1E53D78CB}" type="pres">
      <dgm:prSet presAssocID="{72AB833D-0D58-4AB9-9A89-6B263D183A69}" presName="horzSpace2" presStyleCnt="0"/>
      <dgm:spPr/>
    </dgm:pt>
    <dgm:pt modelId="{02AAA269-1265-43B2-B008-7BE89BAEF4C2}" type="pres">
      <dgm:prSet presAssocID="{72AB833D-0D58-4AB9-9A89-6B263D183A69}" presName="tx2" presStyleLbl="revTx" presStyleIdx="1" presStyleCnt="4" custScaleY="22479"/>
      <dgm:spPr/>
      <dgm:t>
        <a:bodyPr/>
        <a:lstStyle/>
        <a:p>
          <a:endParaRPr lang="ru-RU"/>
        </a:p>
      </dgm:t>
    </dgm:pt>
    <dgm:pt modelId="{8D53E9CD-3A9E-4F32-8EA6-C1EC7A9B06C9}" type="pres">
      <dgm:prSet presAssocID="{72AB833D-0D58-4AB9-9A89-6B263D183A69}" presName="vert2" presStyleCnt="0"/>
      <dgm:spPr/>
    </dgm:pt>
    <dgm:pt modelId="{F8231577-57B3-4AF5-8943-C579031941A0}" type="pres">
      <dgm:prSet presAssocID="{72AB833D-0D58-4AB9-9A89-6B263D183A69}" presName="thinLine2b" presStyleLbl="callout" presStyleIdx="0" presStyleCnt="3"/>
      <dgm:spPr/>
    </dgm:pt>
    <dgm:pt modelId="{8967CD5C-0DA2-46A3-9A81-EEE17683D859}" type="pres">
      <dgm:prSet presAssocID="{72AB833D-0D58-4AB9-9A89-6B263D183A69}" presName="vertSpace2b" presStyleCnt="0"/>
      <dgm:spPr/>
    </dgm:pt>
    <dgm:pt modelId="{15165F14-37FB-42FF-8303-D746BB2D354D}" type="pres">
      <dgm:prSet presAssocID="{B9F88A4E-D7EE-41A1-8C1E-25F27AD94BDF}" presName="horz2" presStyleCnt="0"/>
      <dgm:spPr/>
    </dgm:pt>
    <dgm:pt modelId="{3857F4AC-21AD-47ED-8E47-3D81E402BD14}" type="pres">
      <dgm:prSet presAssocID="{B9F88A4E-D7EE-41A1-8C1E-25F27AD94BDF}" presName="horzSpace2" presStyleCnt="0"/>
      <dgm:spPr/>
    </dgm:pt>
    <dgm:pt modelId="{97377A84-929B-4CF9-BB16-B206AFAF505A}" type="pres">
      <dgm:prSet presAssocID="{B9F88A4E-D7EE-41A1-8C1E-25F27AD94BDF}" presName="tx2" presStyleLbl="revTx" presStyleIdx="2" presStyleCnt="4" custScaleY="26537"/>
      <dgm:spPr/>
      <dgm:t>
        <a:bodyPr/>
        <a:lstStyle/>
        <a:p>
          <a:endParaRPr lang="ru-RU"/>
        </a:p>
      </dgm:t>
    </dgm:pt>
    <dgm:pt modelId="{99F778FB-092E-4234-A198-8A6CE6DCDB9E}" type="pres">
      <dgm:prSet presAssocID="{B9F88A4E-D7EE-41A1-8C1E-25F27AD94BDF}" presName="vert2" presStyleCnt="0"/>
      <dgm:spPr/>
    </dgm:pt>
    <dgm:pt modelId="{478D4261-210D-41D3-91CB-2975E16E18A4}" type="pres">
      <dgm:prSet presAssocID="{B9F88A4E-D7EE-41A1-8C1E-25F27AD94BDF}" presName="thinLine2b" presStyleLbl="callout" presStyleIdx="1" presStyleCnt="3"/>
      <dgm:spPr/>
    </dgm:pt>
    <dgm:pt modelId="{AEDC6C83-00DA-49D6-A8D4-70AD43497D0A}" type="pres">
      <dgm:prSet presAssocID="{B9F88A4E-D7EE-41A1-8C1E-25F27AD94BDF}" presName="vertSpace2b" presStyleCnt="0"/>
      <dgm:spPr/>
    </dgm:pt>
    <dgm:pt modelId="{0BFDF269-F0A4-459D-B716-1F7A7B825513}" type="pres">
      <dgm:prSet presAssocID="{1CA2D635-184C-4A42-A2A7-F7A8919CD4DE}" presName="horz2" presStyleCnt="0"/>
      <dgm:spPr/>
    </dgm:pt>
    <dgm:pt modelId="{A45499C0-5D92-41AE-AB18-C5183043B3A8}" type="pres">
      <dgm:prSet presAssocID="{1CA2D635-184C-4A42-A2A7-F7A8919CD4DE}" presName="horzSpace2" presStyleCnt="0"/>
      <dgm:spPr/>
    </dgm:pt>
    <dgm:pt modelId="{37E5BD6A-2AC1-4126-A6DB-042E70E6E639}" type="pres">
      <dgm:prSet presAssocID="{1CA2D635-184C-4A42-A2A7-F7A8919CD4DE}" presName="tx2" presStyleLbl="revTx" presStyleIdx="3" presStyleCnt="4" custScaleY="39334"/>
      <dgm:spPr/>
      <dgm:t>
        <a:bodyPr/>
        <a:lstStyle/>
        <a:p>
          <a:endParaRPr lang="ru-RU"/>
        </a:p>
      </dgm:t>
    </dgm:pt>
    <dgm:pt modelId="{077FAE76-D1CC-4838-B6DF-B5FD34652FE6}" type="pres">
      <dgm:prSet presAssocID="{1CA2D635-184C-4A42-A2A7-F7A8919CD4DE}" presName="vert2" presStyleCnt="0"/>
      <dgm:spPr/>
    </dgm:pt>
    <dgm:pt modelId="{7E64395F-C8BA-4133-8A9A-0A30DCFAECB0}" type="pres">
      <dgm:prSet presAssocID="{1CA2D635-184C-4A42-A2A7-F7A8919CD4DE}" presName="thinLine2b" presStyleLbl="callout" presStyleIdx="2" presStyleCnt="3"/>
      <dgm:spPr/>
    </dgm:pt>
    <dgm:pt modelId="{76B27767-DF5B-4C21-8059-37BA81CB16E0}" type="pres">
      <dgm:prSet presAssocID="{1CA2D635-184C-4A42-A2A7-F7A8919CD4DE}" presName="vertSpace2b" presStyleCnt="0"/>
      <dgm:spPr/>
    </dgm:pt>
  </dgm:ptLst>
  <dgm:cxnLst>
    <dgm:cxn modelId="{B7E96BEE-F5BE-451B-9586-6ED5ABEAC9CD}" srcId="{B6CE8277-A657-4964-BBA3-2B47578980A4}" destId="{72AB833D-0D58-4AB9-9A89-6B263D183A69}" srcOrd="0" destOrd="0" parTransId="{A75B4714-C6FC-4E05-AC14-979201DAC7C2}" sibTransId="{F006B135-14C7-480B-A459-EB469409ADD8}"/>
    <dgm:cxn modelId="{84DD2C92-B4C1-4A0F-883E-028E472EEDC4}" type="presOf" srcId="{B9F88A4E-D7EE-41A1-8C1E-25F27AD94BDF}" destId="{97377A84-929B-4CF9-BB16-B206AFAF505A}" srcOrd="0" destOrd="0" presId="urn:microsoft.com/office/officeart/2008/layout/LinedList"/>
    <dgm:cxn modelId="{E326A621-C3C8-4643-9AE8-B74D6FE88237}" type="presOf" srcId="{B6CE8277-A657-4964-BBA3-2B47578980A4}" destId="{DC5D2C35-9842-4BBE-8F6B-4018EA1CEAFA}" srcOrd="0" destOrd="0" presId="urn:microsoft.com/office/officeart/2008/layout/LinedList"/>
    <dgm:cxn modelId="{E0FDC84E-01B8-40EF-9E90-F2A4FB326401}" srcId="{B6CE8277-A657-4964-BBA3-2B47578980A4}" destId="{B9F88A4E-D7EE-41A1-8C1E-25F27AD94BDF}" srcOrd="1" destOrd="0" parTransId="{FA95231B-017B-40BF-A38D-511A451013A7}" sibTransId="{529604D1-3C36-4DD9-B765-FFCC40E251E0}"/>
    <dgm:cxn modelId="{B421ED84-DC67-4ACC-A136-675C3D3B0C89}" srcId="{82C83EDD-BD14-42A7-8BD7-4DB8D82E92BB}" destId="{B6CE8277-A657-4964-BBA3-2B47578980A4}" srcOrd="0" destOrd="0" parTransId="{27EDB862-2FF1-4712-B197-361221563E2F}" sibTransId="{85BCDFEF-7B17-44F0-98DE-D27F14C6BEF9}"/>
    <dgm:cxn modelId="{0A970FE1-E436-48A9-88D4-6CA5FCF01062}" type="presOf" srcId="{1CA2D635-184C-4A42-A2A7-F7A8919CD4DE}" destId="{37E5BD6A-2AC1-4126-A6DB-042E70E6E639}" srcOrd="0" destOrd="0" presId="urn:microsoft.com/office/officeart/2008/layout/LinedList"/>
    <dgm:cxn modelId="{39C29ECA-B4EE-468C-ABF6-65629881018C}" type="presOf" srcId="{72AB833D-0D58-4AB9-9A89-6B263D183A69}" destId="{02AAA269-1265-43B2-B008-7BE89BAEF4C2}" srcOrd="0" destOrd="0" presId="urn:microsoft.com/office/officeart/2008/layout/LinedList"/>
    <dgm:cxn modelId="{96FE64A0-A9A2-43F8-BD37-BC649F099EA2}" srcId="{B6CE8277-A657-4964-BBA3-2B47578980A4}" destId="{1CA2D635-184C-4A42-A2A7-F7A8919CD4DE}" srcOrd="2" destOrd="0" parTransId="{CEE2B5DA-B25F-4FFC-A3FF-1F1E0B3C367F}" sibTransId="{B7ECCBE7-CA26-4565-8B46-E552B239A9A7}"/>
    <dgm:cxn modelId="{B52D09A5-D194-4ADE-AE94-A9DF9A48BF3F}" type="presOf" srcId="{82C83EDD-BD14-42A7-8BD7-4DB8D82E92BB}" destId="{B481CD4C-BFCD-4FD6-90D0-67E4F54BC524}" srcOrd="0" destOrd="0" presId="urn:microsoft.com/office/officeart/2008/layout/LinedList"/>
    <dgm:cxn modelId="{F6F3D1DA-FBEA-4405-B088-391143CDD1EA}" type="presParOf" srcId="{B481CD4C-BFCD-4FD6-90D0-67E4F54BC524}" destId="{D9B4C604-D2AD-4BEE-AE80-04DA766273B7}" srcOrd="0" destOrd="0" presId="urn:microsoft.com/office/officeart/2008/layout/LinedList"/>
    <dgm:cxn modelId="{2CA8E070-4B19-49F7-9A77-0BF6326F7187}" type="presParOf" srcId="{B481CD4C-BFCD-4FD6-90D0-67E4F54BC524}" destId="{51D5F840-A210-4F73-8046-D993E48800AE}" srcOrd="1" destOrd="0" presId="urn:microsoft.com/office/officeart/2008/layout/LinedList"/>
    <dgm:cxn modelId="{7E59E729-1F93-4D97-84B6-800184DDC4B8}" type="presParOf" srcId="{51D5F840-A210-4F73-8046-D993E48800AE}" destId="{DC5D2C35-9842-4BBE-8F6B-4018EA1CEAFA}" srcOrd="0" destOrd="0" presId="urn:microsoft.com/office/officeart/2008/layout/LinedList"/>
    <dgm:cxn modelId="{3432936B-4AED-4DF4-9328-451DEFCCA05B}" type="presParOf" srcId="{51D5F840-A210-4F73-8046-D993E48800AE}" destId="{F34266DA-120D-4F35-82F2-FDEF10C5E0D9}" srcOrd="1" destOrd="0" presId="urn:microsoft.com/office/officeart/2008/layout/LinedList"/>
    <dgm:cxn modelId="{6B78824C-7911-4DD0-AD9D-3B877F98D2B8}" type="presParOf" srcId="{F34266DA-120D-4F35-82F2-FDEF10C5E0D9}" destId="{771FE1FB-9F8D-4D0C-B29F-FC167643854F}" srcOrd="0" destOrd="0" presId="urn:microsoft.com/office/officeart/2008/layout/LinedList"/>
    <dgm:cxn modelId="{52B34D98-AE54-4CFA-B16F-29342A1EEEB3}" type="presParOf" srcId="{F34266DA-120D-4F35-82F2-FDEF10C5E0D9}" destId="{83F0B770-E078-4F9E-8F0F-CBDBE81DFA28}" srcOrd="1" destOrd="0" presId="urn:microsoft.com/office/officeart/2008/layout/LinedList"/>
    <dgm:cxn modelId="{67403FBF-BC18-47CD-8F25-F3BBC09B6DEB}" type="presParOf" srcId="{83F0B770-E078-4F9E-8F0F-CBDBE81DFA28}" destId="{CC116F02-0A90-476A-9C17-32D1E53D78CB}" srcOrd="0" destOrd="0" presId="urn:microsoft.com/office/officeart/2008/layout/LinedList"/>
    <dgm:cxn modelId="{62129FDA-C37C-4636-840B-0BA8892EE2AE}" type="presParOf" srcId="{83F0B770-E078-4F9E-8F0F-CBDBE81DFA28}" destId="{02AAA269-1265-43B2-B008-7BE89BAEF4C2}" srcOrd="1" destOrd="0" presId="urn:microsoft.com/office/officeart/2008/layout/LinedList"/>
    <dgm:cxn modelId="{A1C83CB0-2495-4394-98CB-DBC056A2C2FB}" type="presParOf" srcId="{83F0B770-E078-4F9E-8F0F-CBDBE81DFA28}" destId="{8D53E9CD-3A9E-4F32-8EA6-C1EC7A9B06C9}" srcOrd="2" destOrd="0" presId="urn:microsoft.com/office/officeart/2008/layout/LinedList"/>
    <dgm:cxn modelId="{816AA3E6-5B01-4CF7-992B-6A416E67DE56}" type="presParOf" srcId="{F34266DA-120D-4F35-82F2-FDEF10C5E0D9}" destId="{F8231577-57B3-4AF5-8943-C579031941A0}" srcOrd="2" destOrd="0" presId="urn:microsoft.com/office/officeart/2008/layout/LinedList"/>
    <dgm:cxn modelId="{9D162531-20DE-441F-AFD6-15436EA9DC04}" type="presParOf" srcId="{F34266DA-120D-4F35-82F2-FDEF10C5E0D9}" destId="{8967CD5C-0DA2-46A3-9A81-EEE17683D859}" srcOrd="3" destOrd="0" presId="urn:microsoft.com/office/officeart/2008/layout/LinedList"/>
    <dgm:cxn modelId="{CFC333C7-105C-4410-A567-CD9AE9AFE60D}" type="presParOf" srcId="{F34266DA-120D-4F35-82F2-FDEF10C5E0D9}" destId="{15165F14-37FB-42FF-8303-D746BB2D354D}" srcOrd="4" destOrd="0" presId="urn:microsoft.com/office/officeart/2008/layout/LinedList"/>
    <dgm:cxn modelId="{5DAAA473-109E-4F47-B40B-7FDACF3A57F1}" type="presParOf" srcId="{15165F14-37FB-42FF-8303-D746BB2D354D}" destId="{3857F4AC-21AD-47ED-8E47-3D81E402BD14}" srcOrd="0" destOrd="0" presId="urn:microsoft.com/office/officeart/2008/layout/LinedList"/>
    <dgm:cxn modelId="{105663C6-53EF-4E0E-AF6E-BBEFA935D9B7}" type="presParOf" srcId="{15165F14-37FB-42FF-8303-D746BB2D354D}" destId="{97377A84-929B-4CF9-BB16-B206AFAF505A}" srcOrd="1" destOrd="0" presId="urn:microsoft.com/office/officeart/2008/layout/LinedList"/>
    <dgm:cxn modelId="{2C2CCE43-3322-4AF3-B939-9B2EA890ED74}" type="presParOf" srcId="{15165F14-37FB-42FF-8303-D746BB2D354D}" destId="{99F778FB-092E-4234-A198-8A6CE6DCDB9E}" srcOrd="2" destOrd="0" presId="urn:microsoft.com/office/officeart/2008/layout/LinedList"/>
    <dgm:cxn modelId="{D3AC06C7-F25E-4905-90A4-092FDA64EC50}" type="presParOf" srcId="{F34266DA-120D-4F35-82F2-FDEF10C5E0D9}" destId="{478D4261-210D-41D3-91CB-2975E16E18A4}" srcOrd="5" destOrd="0" presId="urn:microsoft.com/office/officeart/2008/layout/LinedList"/>
    <dgm:cxn modelId="{10956227-3556-4116-8E23-34BDFC10595B}" type="presParOf" srcId="{F34266DA-120D-4F35-82F2-FDEF10C5E0D9}" destId="{AEDC6C83-00DA-49D6-A8D4-70AD43497D0A}" srcOrd="6" destOrd="0" presId="urn:microsoft.com/office/officeart/2008/layout/LinedList"/>
    <dgm:cxn modelId="{2F67E4C2-565F-4DF4-A732-511B81F0FCED}" type="presParOf" srcId="{F34266DA-120D-4F35-82F2-FDEF10C5E0D9}" destId="{0BFDF269-F0A4-459D-B716-1F7A7B825513}" srcOrd="7" destOrd="0" presId="urn:microsoft.com/office/officeart/2008/layout/LinedList"/>
    <dgm:cxn modelId="{679F5EE5-6465-4959-A2A9-E05CA6BDB350}" type="presParOf" srcId="{0BFDF269-F0A4-459D-B716-1F7A7B825513}" destId="{A45499C0-5D92-41AE-AB18-C5183043B3A8}" srcOrd="0" destOrd="0" presId="urn:microsoft.com/office/officeart/2008/layout/LinedList"/>
    <dgm:cxn modelId="{4525F31C-17A4-457B-BA00-4C1AE9151783}" type="presParOf" srcId="{0BFDF269-F0A4-459D-B716-1F7A7B825513}" destId="{37E5BD6A-2AC1-4126-A6DB-042E70E6E639}" srcOrd="1" destOrd="0" presId="urn:microsoft.com/office/officeart/2008/layout/LinedList"/>
    <dgm:cxn modelId="{DAFE5458-D537-4103-A2BD-60B6432B7310}" type="presParOf" srcId="{0BFDF269-F0A4-459D-B716-1F7A7B825513}" destId="{077FAE76-D1CC-4838-B6DF-B5FD34652FE6}" srcOrd="2" destOrd="0" presId="urn:microsoft.com/office/officeart/2008/layout/LinedList"/>
    <dgm:cxn modelId="{7F852E5A-B5C3-4C15-846C-7C895ACEE1FE}" type="presParOf" srcId="{F34266DA-120D-4F35-82F2-FDEF10C5E0D9}" destId="{7E64395F-C8BA-4133-8A9A-0A30DCFAECB0}" srcOrd="8" destOrd="0" presId="urn:microsoft.com/office/officeart/2008/layout/LinedList"/>
    <dgm:cxn modelId="{BF8498E0-B219-440F-A4D8-86B47BB854F1}" type="presParOf" srcId="{F34266DA-120D-4F35-82F2-FDEF10C5E0D9}" destId="{76B27767-DF5B-4C21-8059-37BA81CB16E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A99261-1243-4978-941F-18DBB65578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A88BF-6FBC-409A-BECA-C6AB23B5509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Освоение и разработка наследия А.С. Макаренко на базе имеющихся к настоящему времени и произведенных в последующие годы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макаренковедческих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отечественных и зарубежных исследований и опыта использования этого наследия в социально-педагогической практике.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0441482-47E3-4F1B-9C4F-92CE9A46BB1A}" type="parTrans" cxnId="{2B811F50-7A00-47EE-A6A0-9FCE5BDB606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F3302FA-197F-4A1B-9A62-545D7ED20391}" type="sibTrans" cxnId="{2B811F50-7A00-47EE-A6A0-9FCE5BDB606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21A2C47-12FC-4150-83D4-C352AD5932C2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Определение методологических, теоретических, организационно-методических основ социально-педагогического творчества А.С. Макаренко в их органической взаимосвязи.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29FCCBB-33E4-40A9-9E55-B9CC5C2811D3}" type="parTrans" cxnId="{06DA0D5F-A4D4-417F-9A03-9B182D564CF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6CAC17C-5225-4BA5-91F2-EA1AF25A3570}" type="sibTrans" cxnId="{06DA0D5F-A4D4-417F-9A03-9B182D564CF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6277182-0B46-42DA-A9E3-EC4660664262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Выявление, критический анализ и развитие методологии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макаренковедческих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исследований и практических разработок.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D572D0F-C726-429C-877D-F8BE727F0DFB}" type="parTrans" cxnId="{8824F9D1-E4A1-4448-BAC4-CA6298B044B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737B68-E55F-4549-AB4C-33C5FDED0D53}" type="sibTrans" cxnId="{8824F9D1-E4A1-4448-BAC4-CA6298B044B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85CF027-33BF-4364-ADB4-1545ED40397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Обновление историографической 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источниковой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базы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макаренковедения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51517CF-0DE9-4F28-8EAD-808B517C8D12}" type="parTrans" cxnId="{7757451C-D994-4399-9C7B-ED8F866E69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9710F5-B3CD-4F70-8802-B3ADA27FC9DA}" type="sibTrans" cxnId="{7757451C-D994-4399-9C7B-ED8F866E69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0624A7B-06ED-4E46-9707-62A3113A6EA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Внедрение результатов исследования сотрудников лаборатории в образовательный процесс НГПУ им. К. Минина.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DB90875-955C-420E-A43C-E63DFF0CC446}" type="parTrans" cxnId="{07DFB8E6-0021-41A7-A0AD-52AEDE763A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A22973B-790A-4F23-9E4F-B3A3FCC00C3E}" type="sibTrans" cxnId="{07DFB8E6-0021-41A7-A0AD-52AEDE763A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22C7DB-09A2-4C02-954A-431232D65FBE}" type="pres">
      <dgm:prSet presAssocID="{49A99261-1243-4978-941F-18DBB65578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95CE22-5C8D-4021-8CDC-2980243CDD87}" type="pres">
      <dgm:prSet presAssocID="{49A99261-1243-4978-941F-18DBB65578E5}" presName="Name1" presStyleCnt="0"/>
      <dgm:spPr/>
    </dgm:pt>
    <dgm:pt modelId="{C9858A8F-D86D-428E-86A1-93E936E10F51}" type="pres">
      <dgm:prSet presAssocID="{49A99261-1243-4978-941F-18DBB65578E5}" presName="cycle" presStyleCnt="0"/>
      <dgm:spPr/>
    </dgm:pt>
    <dgm:pt modelId="{A08B4520-34F4-4CB6-BDC4-B82250DBEB9F}" type="pres">
      <dgm:prSet presAssocID="{49A99261-1243-4978-941F-18DBB65578E5}" presName="srcNode" presStyleLbl="node1" presStyleIdx="0" presStyleCnt="5"/>
      <dgm:spPr/>
    </dgm:pt>
    <dgm:pt modelId="{64CD0FB6-CB2C-43B7-96D8-06CB710E0574}" type="pres">
      <dgm:prSet presAssocID="{49A99261-1243-4978-941F-18DBB65578E5}" presName="conn" presStyleLbl="parChTrans1D2" presStyleIdx="0" presStyleCnt="1"/>
      <dgm:spPr/>
      <dgm:t>
        <a:bodyPr/>
        <a:lstStyle/>
        <a:p>
          <a:endParaRPr lang="ru-RU"/>
        </a:p>
      </dgm:t>
    </dgm:pt>
    <dgm:pt modelId="{F293A14B-3701-4B16-8EBB-BEB62BDD396F}" type="pres">
      <dgm:prSet presAssocID="{49A99261-1243-4978-941F-18DBB65578E5}" presName="extraNode" presStyleLbl="node1" presStyleIdx="0" presStyleCnt="5"/>
      <dgm:spPr/>
    </dgm:pt>
    <dgm:pt modelId="{CD96CAA9-E867-4A9C-B32F-E6F6E4113474}" type="pres">
      <dgm:prSet presAssocID="{49A99261-1243-4978-941F-18DBB65578E5}" presName="dstNode" presStyleLbl="node1" presStyleIdx="0" presStyleCnt="5"/>
      <dgm:spPr/>
    </dgm:pt>
    <dgm:pt modelId="{D6BEC5A6-CA25-4118-BB35-0193146D7563}" type="pres">
      <dgm:prSet presAssocID="{43AA88BF-6FBC-409A-BECA-C6AB23B55091}" presName="text_1" presStyleLbl="node1" presStyleIdx="0" presStyleCnt="5" custScaleY="140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22F2F-34C6-41D0-AEA9-F65731EBAED1}" type="pres">
      <dgm:prSet presAssocID="{43AA88BF-6FBC-409A-BECA-C6AB23B55091}" presName="accent_1" presStyleCnt="0"/>
      <dgm:spPr/>
    </dgm:pt>
    <dgm:pt modelId="{8EE99E9F-43A4-4568-B2DE-6F1D5F99C9D2}" type="pres">
      <dgm:prSet presAssocID="{43AA88BF-6FBC-409A-BECA-C6AB23B55091}" presName="accentRepeatNode" presStyleLbl="solidFgAcc1" presStyleIdx="0" presStyleCnt="5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6DEAB17-CB03-4526-83DA-9C380964BF29}" type="pres">
      <dgm:prSet presAssocID="{A21A2C47-12FC-4150-83D4-C352AD5932C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1F3DA-A044-4057-B797-B0AE7C33FB91}" type="pres">
      <dgm:prSet presAssocID="{A21A2C47-12FC-4150-83D4-C352AD5932C2}" presName="accent_2" presStyleCnt="0"/>
      <dgm:spPr/>
    </dgm:pt>
    <dgm:pt modelId="{8E083CBC-0533-4664-9340-CDFC3A18C841}" type="pres">
      <dgm:prSet presAssocID="{A21A2C47-12FC-4150-83D4-C352AD5932C2}" presName="accentRepeatNode" presStyleLbl="solidFgAcc1" presStyleIdx="1" presStyleCnt="5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82C67E6-AF25-40E4-ACE7-AA06A138F58A}" type="pres">
      <dgm:prSet presAssocID="{26277182-0B46-42DA-A9E3-EC466066426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013FE-DB4D-4C0E-881F-DE5ADB777E02}" type="pres">
      <dgm:prSet presAssocID="{26277182-0B46-42DA-A9E3-EC4660664262}" presName="accent_3" presStyleCnt="0"/>
      <dgm:spPr/>
    </dgm:pt>
    <dgm:pt modelId="{2BFEDBA9-0491-45EC-9768-103890E8F202}" type="pres">
      <dgm:prSet presAssocID="{26277182-0B46-42DA-A9E3-EC4660664262}" presName="accentRepeatNode" presStyleLbl="solidFgAcc1" presStyleIdx="2" presStyleCnt="5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CBA32DB-B5A6-4DE3-B990-3BEDB0C8D0ED}" type="pres">
      <dgm:prSet presAssocID="{A85CF027-33BF-4364-ADB4-1545ED40397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01D76-B264-404D-8468-0B6E31FB7DA9}" type="pres">
      <dgm:prSet presAssocID="{A85CF027-33BF-4364-ADB4-1545ED403979}" presName="accent_4" presStyleCnt="0"/>
      <dgm:spPr/>
    </dgm:pt>
    <dgm:pt modelId="{BC358E1C-186F-4F9C-93CB-67BB43791726}" type="pres">
      <dgm:prSet presAssocID="{A85CF027-33BF-4364-ADB4-1545ED403979}" presName="accentRepeatNode" presStyleLbl="solidFgAcc1" presStyleIdx="3" presStyleCnt="5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222FBFF-50E1-4E81-82F3-03DC06919E21}" type="pres">
      <dgm:prSet presAssocID="{B0624A7B-06ED-4E46-9707-62A3113A6E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635DC-E6CF-471A-954D-3A319C893F7B}" type="pres">
      <dgm:prSet presAssocID="{B0624A7B-06ED-4E46-9707-62A3113A6EA9}" presName="accent_5" presStyleCnt="0"/>
      <dgm:spPr/>
    </dgm:pt>
    <dgm:pt modelId="{4FE6426A-987D-4FB7-B182-E2A469543387}" type="pres">
      <dgm:prSet presAssocID="{B0624A7B-06ED-4E46-9707-62A3113A6EA9}" presName="accentRepeatNode" presStyleLbl="solidFgAcc1" presStyleIdx="4" presStyleCnt="5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9B503047-4975-46C2-8E6E-5E05FAEE4C2B}" type="presOf" srcId="{B0624A7B-06ED-4E46-9707-62A3113A6EA9}" destId="{5222FBFF-50E1-4E81-82F3-03DC06919E21}" srcOrd="0" destOrd="0" presId="urn:microsoft.com/office/officeart/2008/layout/VerticalCurvedList"/>
    <dgm:cxn modelId="{F6C0684F-2A43-46B7-A9CC-A3A959DBA991}" type="presOf" srcId="{5F3302FA-197F-4A1B-9A62-545D7ED20391}" destId="{64CD0FB6-CB2C-43B7-96D8-06CB710E0574}" srcOrd="0" destOrd="0" presId="urn:microsoft.com/office/officeart/2008/layout/VerticalCurvedList"/>
    <dgm:cxn modelId="{07DFB8E6-0021-41A7-A0AD-52AEDE763A8D}" srcId="{49A99261-1243-4978-941F-18DBB65578E5}" destId="{B0624A7B-06ED-4E46-9707-62A3113A6EA9}" srcOrd="4" destOrd="0" parTransId="{0DB90875-955C-420E-A43C-E63DFF0CC446}" sibTransId="{FA22973B-790A-4F23-9E4F-B3A3FCC00C3E}"/>
    <dgm:cxn modelId="{8DE4BD2D-3D23-44C3-BB98-4F9073F14A1B}" type="presOf" srcId="{49A99261-1243-4978-941F-18DBB65578E5}" destId="{0222C7DB-09A2-4C02-954A-431232D65FBE}" srcOrd="0" destOrd="0" presId="urn:microsoft.com/office/officeart/2008/layout/VerticalCurvedList"/>
    <dgm:cxn modelId="{8824F9D1-E4A1-4448-BAC4-CA6298B044B5}" srcId="{49A99261-1243-4978-941F-18DBB65578E5}" destId="{26277182-0B46-42DA-A9E3-EC4660664262}" srcOrd="2" destOrd="0" parTransId="{DD572D0F-C726-429C-877D-F8BE727F0DFB}" sibTransId="{A9737B68-E55F-4549-AB4C-33C5FDED0D53}"/>
    <dgm:cxn modelId="{7757451C-D994-4399-9C7B-ED8F866E698F}" srcId="{49A99261-1243-4978-941F-18DBB65578E5}" destId="{A85CF027-33BF-4364-ADB4-1545ED403979}" srcOrd="3" destOrd="0" parTransId="{951517CF-0DE9-4F28-8EAD-808B517C8D12}" sibTransId="{839710F5-B3CD-4F70-8802-B3ADA27FC9DA}"/>
    <dgm:cxn modelId="{2B811F50-7A00-47EE-A6A0-9FCE5BDB6067}" srcId="{49A99261-1243-4978-941F-18DBB65578E5}" destId="{43AA88BF-6FBC-409A-BECA-C6AB23B55091}" srcOrd="0" destOrd="0" parTransId="{10441482-47E3-4F1B-9C4F-92CE9A46BB1A}" sibTransId="{5F3302FA-197F-4A1B-9A62-545D7ED20391}"/>
    <dgm:cxn modelId="{8B23E140-4AE4-42E7-8B13-0E264185C7DC}" type="presOf" srcId="{A21A2C47-12FC-4150-83D4-C352AD5932C2}" destId="{C6DEAB17-CB03-4526-83DA-9C380964BF29}" srcOrd="0" destOrd="0" presId="urn:microsoft.com/office/officeart/2008/layout/VerticalCurvedList"/>
    <dgm:cxn modelId="{0B76AE9C-21B6-4EBB-95FE-9E5D245CF265}" type="presOf" srcId="{A85CF027-33BF-4364-ADB4-1545ED403979}" destId="{3CBA32DB-B5A6-4DE3-B990-3BEDB0C8D0ED}" srcOrd="0" destOrd="0" presId="urn:microsoft.com/office/officeart/2008/layout/VerticalCurvedList"/>
    <dgm:cxn modelId="{C608238F-A07D-4A92-80C2-67D499F1FA66}" type="presOf" srcId="{43AA88BF-6FBC-409A-BECA-C6AB23B55091}" destId="{D6BEC5A6-CA25-4118-BB35-0193146D7563}" srcOrd="0" destOrd="0" presId="urn:microsoft.com/office/officeart/2008/layout/VerticalCurvedList"/>
    <dgm:cxn modelId="{0CD3C86D-45B9-48CA-82C6-D82039747C5E}" type="presOf" srcId="{26277182-0B46-42DA-A9E3-EC4660664262}" destId="{282C67E6-AF25-40E4-ACE7-AA06A138F58A}" srcOrd="0" destOrd="0" presId="urn:microsoft.com/office/officeart/2008/layout/VerticalCurvedList"/>
    <dgm:cxn modelId="{06DA0D5F-A4D4-417F-9A03-9B182D564CF0}" srcId="{49A99261-1243-4978-941F-18DBB65578E5}" destId="{A21A2C47-12FC-4150-83D4-C352AD5932C2}" srcOrd="1" destOrd="0" parTransId="{C29FCCBB-33E4-40A9-9E55-B9CC5C2811D3}" sibTransId="{16CAC17C-5225-4BA5-91F2-EA1AF25A3570}"/>
    <dgm:cxn modelId="{172B3172-D533-47A9-ACB6-2F28FF73A406}" type="presParOf" srcId="{0222C7DB-09A2-4C02-954A-431232D65FBE}" destId="{8395CE22-5C8D-4021-8CDC-2980243CDD87}" srcOrd="0" destOrd="0" presId="urn:microsoft.com/office/officeart/2008/layout/VerticalCurvedList"/>
    <dgm:cxn modelId="{2E4606E9-C167-4A35-A35A-E593875138AC}" type="presParOf" srcId="{8395CE22-5C8D-4021-8CDC-2980243CDD87}" destId="{C9858A8F-D86D-428E-86A1-93E936E10F51}" srcOrd="0" destOrd="0" presId="urn:microsoft.com/office/officeart/2008/layout/VerticalCurvedList"/>
    <dgm:cxn modelId="{CEED2D79-426E-461D-9339-B9E8976CDD7D}" type="presParOf" srcId="{C9858A8F-D86D-428E-86A1-93E936E10F51}" destId="{A08B4520-34F4-4CB6-BDC4-B82250DBEB9F}" srcOrd="0" destOrd="0" presId="urn:microsoft.com/office/officeart/2008/layout/VerticalCurvedList"/>
    <dgm:cxn modelId="{C9B7F7CA-370E-45E2-97AC-23ABA2CB43CA}" type="presParOf" srcId="{C9858A8F-D86D-428E-86A1-93E936E10F51}" destId="{64CD0FB6-CB2C-43B7-96D8-06CB710E0574}" srcOrd="1" destOrd="0" presId="urn:microsoft.com/office/officeart/2008/layout/VerticalCurvedList"/>
    <dgm:cxn modelId="{E16E18D1-A8D4-43B0-8DB7-BBEDCEF8C618}" type="presParOf" srcId="{C9858A8F-D86D-428E-86A1-93E936E10F51}" destId="{F293A14B-3701-4B16-8EBB-BEB62BDD396F}" srcOrd="2" destOrd="0" presId="urn:microsoft.com/office/officeart/2008/layout/VerticalCurvedList"/>
    <dgm:cxn modelId="{59391692-99A7-41E7-8415-8A00C03935CB}" type="presParOf" srcId="{C9858A8F-D86D-428E-86A1-93E936E10F51}" destId="{CD96CAA9-E867-4A9C-B32F-E6F6E4113474}" srcOrd="3" destOrd="0" presId="urn:microsoft.com/office/officeart/2008/layout/VerticalCurvedList"/>
    <dgm:cxn modelId="{CC6CD139-8A87-40F0-8348-4B0AF6F23AC5}" type="presParOf" srcId="{8395CE22-5C8D-4021-8CDC-2980243CDD87}" destId="{D6BEC5A6-CA25-4118-BB35-0193146D7563}" srcOrd="1" destOrd="0" presId="urn:microsoft.com/office/officeart/2008/layout/VerticalCurvedList"/>
    <dgm:cxn modelId="{B6693504-045E-475D-AB95-ACE4143F6C83}" type="presParOf" srcId="{8395CE22-5C8D-4021-8CDC-2980243CDD87}" destId="{FB322F2F-34C6-41D0-AEA9-F65731EBAED1}" srcOrd="2" destOrd="0" presId="urn:microsoft.com/office/officeart/2008/layout/VerticalCurvedList"/>
    <dgm:cxn modelId="{0F61969E-E336-4385-94AD-E1F48B63D5AA}" type="presParOf" srcId="{FB322F2F-34C6-41D0-AEA9-F65731EBAED1}" destId="{8EE99E9F-43A4-4568-B2DE-6F1D5F99C9D2}" srcOrd="0" destOrd="0" presId="urn:microsoft.com/office/officeart/2008/layout/VerticalCurvedList"/>
    <dgm:cxn modelId="{FD912C87-1DF5-461B-B107-DE4EC5543FB6}" type="presParOf" srcId="{8395CE22-5C8D-4021-8CDC-2980243CDD87}" destId="{C6DEAB17-CB03-4526-83DA-9C380964BF29}" srcOrd="3" destOrd="0" presId="urn:microsoft.com/office/officeart/2008/layout/VerticalCurvedList"/>
    <dgm:cxn modelId="{E1BACB92-EA50-498C-B5D3-2A4F2E27E538}" type="presParOf" srcId="{8395CE22-5C8D-4021-8CDC-2980243CDD87}" destId="{C791F3DA-A044-4057-B797-B0AE7C33FB91}" srcOrd="4" destOrd="0" presId="urn:microsoft.com/office/officeart/2008/layout/VerticalCurvedList"/>
    <dgm:cxn modelId="{CF6A34A2-010C-47B7-888C-B2B7FC4CF33F}" type="presParOf" srcId="{C791F3DA-A044-4057-B797-B0AE7C33FB91}" destId="{8E083CBC-0533-4664-9340-CDFC3A18C841}" srcOrd="0" destOrd="0" presId="urn:microsoft.com/office/officeart/2008/layout/VerticalCurvedList"/>
    <dgm:cxn modelId="{D9663ED9-9F67-4DD8-9292-418AF173D3DF}" type="presParOf" srcId="{8395CE22-5C8D-4021-8CDC-2980243CDD87}" destId="{282C67E6-AF25-40E4-ACE7-AA06A138F58A}" srcOrd="5" destOrd="0" presId="urn:microsoft.com/office/officeart/2008/layout/VerticalCurvedList"/>
    <dgm:cxn modelId="{6086B1A3-EFF7-414D-9DEF-9E728A508EA3}" type="presParOf" srcId="{8395CE22-5C8D-4021-8CDC-2980243CDD87}" destId="{E19013FE-DB4D-4C0E-881F-DE5ADB777E02}" srcOrd="6" destOrd="0" presId="urn:microsoft.com/office/officeart/2008/layout/VerticalCurvedList"/>
    <dgm:cxn modelId="{A9561C65-3386-4730-9B85-339E0A09B01A}" type="presParOf" srcId="{E19013FE-DB4D-4C0E-881F-DE5ADB777E02}" destId="{2BFEDBA9-0491-45EC-9768-103890E8F202}" srcOrd="0" destOrd="0" presId="urn:microsoft.com/office/officeart/2008/layout/VerticalCurvedList"/>
    <dgm:cxn modelId="{864C2935-406F-446F-B1CE-F4BA8E104823}" type="presParOf" srcId="{8395CE22-5C8D-4021-8CDC-2980243CDD87}" destId="{3CBA32DB-B5A6-4DE3-B990-3BEDB0C8D0ED}" srcOrd="7" destOrd="0" presId="urn:microsoft.com/office/officeart/2008/layout/VerticalCurvedList"/>
    <dgm:cxn modelId="{A0064825-1437-43DB-8BAF-BE7DF37DE114}" type="presParOf" srcId="{8395CE22-5C8D-4021-8CDC-2980243CDD87}" destId="{2EC01D76-B264-404D-8468-0B6E31FB7DA9}" srcOrd="8" destOrd="0" presId="urn:microsoft.com/office/officeart/2008/layout/VerticalCurvedList"/>
    <dgm:cxn modelId="{D498841B-399C-4362-AEF1-A9DDC968CF82}" type="presParOf" srcId="{2EC01D76-B264-404D-8468-0B6E31FB7DA9}" destId="{BC358E1C-186F-4F9C-93CB-67BB43791726}" srcOrd="0" destOrd="0" presId="urn:microsoft.com/office/officeart/2008/layout/VerticalCurvedList"/>
    <dgm:cxn modelId="{09B7684B-415F-4A1E-AAD6-30F58FD63899}" type="presParOf" srcId="{8395CE22-5C8D-4021-8CDC-2980243CDD87}" destId="{5222FBFF-50E1-4E81-82F3-03DC06919E21}" srcOrd="9" destOrd="0" presId="urn:microsoft.com/office/officeart/2008/layout/VerticalCurvedList"/>
    <dgm:cxn modelId="{206FC3B0-8450-4243-AA18-77C3A5AF69D0}" type="presParOf" srcId="{8395CE22-5C8D-4021-8CDC-2980243CDD87}" destId="{B12635DC-E6CF-471A-954D-3A319C893F7B}" srcOrd="10" destOrd="0" presId="urn:microsoft.com/office/officeart/2008/layout/VerticalCurvedList"/>
    <dgm:cxn modelId="{90C7B58E-D77E-4D75-B729-E3067F0EB764}" type="presParOf" srcId="{B12635DC-E6CF-471A-954D-3A319C893F7B}" destId="{4FE6426A-987D-4FB7-B182-E2A4695433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68040-02DA-4AB8-A225-0C145EE84895}" type="doc">
      <dgm:prSet loTypeId="urn:microsoft.com/office/officeart/2005/8/layout/matrix1" loCatId="matrix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FD94ACE-6306-4ED6-845E-8D82E62FC42A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Разработаны и апробированы учебные программы дисциплин</a:t>
          </a:r>
        </a:p>
        <a:p>
          <a:endParaRPr lang="ru-RU" sz="2000" dirty="0"/>
        </a:p>
      </dgm:t>
    </dgm:pt>
    <dgm:pt modelId="{6FF28A0B-D74B-4E37-A187-DF617C4255C5}" type="parTrans" cxnId="{1B49B411-543B-4172-874F-A0B7238B264E}">
      <dgm:prSet/>
      <dgm:spPr/>
      <dgm:t>
        <a:bodyPr/>
        <a:lstStyle/>
        <a:p>
          <a:endParaRPr lang="ru-RU" sz="2000"/>
        </a:p>
      </dgm:t>
    </dgm:pt>
    <dgm:pt modelId="{82CAA026-ED69-4CEF-9BE3-404EE3E701E3}" type="sibTrans" cxnId="{1B49B411-543B-4172-874F-A0B7238B264E}">
      <dgm:prSet/>
      <dgm:spPr/>
      <dgm:t>
        <a:bodyPr/>
        <a:lstStyle/>
        <a:p>
          <a:endParaRPr lang="ru-RU" sz="2000"/>
        </a:p>
      </dgm:t>
    </dgm:pt>
    <dgm:pt modelId="{50C38B3C-0D90-42F4-BC30-A0CD6452678B}">
      <dgm:prSet phldrT="[Текст]" custT="1"/>
      <dgm:spPr/>
      <dgm:t>
        <a:bodyPr/>
        <a:lstStyle/>
        <a:p>
          <a:r>
            <a:rPr lang="ru-RU" sz="2000" dirty="0" smtClean="0"/>
            <a:t>Наследие А.С. Макаренко: история и современность </a:t>
          </a:r>
        </a:p>
        <a:p>
          <a:endParaRPr lang="ru-RU" sz="2000" dirty="0"/>
        </a:p>
      </dgm:t>
    </dgm:pt>
    <dgm:pt modelId="{FB8AAA78-72D3-463C-AD16-264F63A629A2}" type="parTrans" cxnId="{F51FB3A9-3EAD-46A4-A03B-40A43FB35E65}">
      <dgm:prSet/>
      <dgm:spPr/>
      <dgm:t>
        <a:bodyPr/>
        <a:lstStyle/>
        <a:p>
          <a:endParaRPr lang="ru-RU" sz="2000"/>
        </a:p>
      </dgm:t>
    </dgm:pt>
    <dgm:pt modelId="{57A3B47E-BD1B-4E04-BFBA-A69A351145D0}" type="sibTrans" cxnId="{F51FB3A9-3EAD-46A4-A03B-40A43FB35E65}">
      <dgm:prSet/>
      <dgm:spPr/>
      <dgm:t>
        <a:bodyPr/>
        <a:lstStyle/>
        <a:p>
          <a:endParaRPr lang="ru-RU" sz="2000"/>
        </a:p>
      </dgm:t>
    </dgm:pt>
    <dgm:pt modelId="{E750A8FE-7934-4CFD-A5AE-A0E608C86246}">
      <dgm:prSet phldrT="[Текст]" custT="1"/>
      <dgm:spPr/>
      <dgm:t>
        <a:bodyPr/>
        <a:lstStyle/>
        <a:p>
          <a:r>
            <a:rPr lang="ru-RU" sz="2000" dirty="0" smtClean="0"/>
            <a:t>Социально-педагогическая система А.С. Макаренко </a:t>
          </a:r>
        </a:p>
        <a:p>
          <a:endParaRPr lang="ru-RU" sz="2000" dirty="0"/>
        </a:p>
      </dgm:t>
    </dgm:pt>
    <dgm:pt modelId="{B4C43010-6863-4385-AF3C-A0DAA50C3242}" type="parTrans" cxnId="{575F1BA4-60ED-4E9B-8FC8-E05E6A0B29D5}">
      <dgm:prSet/>
      <dgm:spPr/>
      <dgm:t>
        <a:bodyPr/>
        <a:lstStyle/>
        <a:p>
          <a:endParaRPr lang="ru-RU" sz="2000"/>
        </a:p>
      </dgm:t>
    </dgm:pt>
    <dgm:pt modelId="{6DAD3485-7D1C-4A94-8BB4-7D00C81A2E98}" type="sibTrans" cxnId="{575F1BA4-60ED-4E9B-8FC8-E05E6A0B29D5}">
      <dgm:prSet/>
      <dgm:spPr/>
      <dgm:t>
        <a:bodyPr/>
        <a:lstStyle/>
        <a:p>
          <a:endParaRPr lang="ru-RU" sz="2000"/>
        </a:p>
      </dgm:t>
    </dgm:pt>
    <dgm:pt modelId="{DE9B312E-81DF-4E85-B9F1-7CF1B33CB5E6}">
      <dgm:prSet phldrT="[Текст]" custT="1"/>
      <dgm:spPr/>
      <dgm:t>
        <a:bodyPr/>
        <a:lstStyle/>
        <a:p>
          <a:r>
            <a:rPr lang="ru-RU" sz="2000" dirty="0" smtClean="0"/>
            <a:t>Педагогика А.С. Макаренко: наука о взаимодействии поколений </a:t>
          </a:r>
        </a:p>
        <a:p>
          <a:endParaRPr lang="ru-RU" sz="2000" dirty="0"/>
        </a:p>
      </dgm:t>
    </dgm:pt>
    <dgm:pt modelId="{EA881E98-8A54-4911-BFEC-A8A0905DF3F9}" type="parTrans" cxnId="{466C4101-52BF-4619-B766-2E21101BF6A5}">
      <dgm:prSet/>
      <dgm:spPr/>
      <dgm:t>
        <a:bodyPr/>
        <a:lstStyle/>
        <a:p>
          <a:endParaRPr lang="ru-RU" sz="2000"/>
        </a:p>
      </dgm:t>
    </dgm:pt>
    <dgm:pt modelId="{144DD743-6EE8-40B7-B06B-875E8EE3F6C2}" type="sibTrans" cxnId="{466C4101-52BF-4619-B766-2E21101BF6A5}">
      <dgm:prSet/>
      <dgm:spPr/>
      <dgm:t>
        <a:bodyPr/>
        <a:lstStyle/>
        <a:p>
          <a:endParaRPr lang="ru-RU" sz="2000"/>
        </a:p>
      </dgm:t>
    </dgm:pt>
    <dgm:pt modelId="{9B26F0CF-F36C-4600-998B-F40AE57B200F}">
      <dgm:prSet phldrT="[Текст]" custT="1"/>
      <dgm:spPr/>
      <dgm:t>
        <a:bodyPr/>
        <a:lstStyle/>
        <a:p>
          <a:r>
            <a:rPr lang="ru-RU" sz="2000" dirty="0" smtClean="0"/>
            <a:t>Образовательный </a:t>
          </a:r>
          <a:r>
            <a:rPr lang="ru-RU" sz="2000" dirty="0" err="1" smtClean="0"/>
            <a:t>минитехнопарк</a:t>
          </a:r>
          <a:r>
            <a:rPr lang="ru-RU" sz="2000" dirty="0" smtClean="0"/>
            <a:t> как форма организации работы с молодежью </a:t>
          </a:r>
        </a:p>
        <a:p>
          <a:endParaRPr lang="ru-RU" sz="2000" dirty="0"/>
        </a:p>
      </dgm:t>
    </dgm:pt>
    <dgm:pt modelId="{BDD2D571-A655-4E72-AD0B-F60A24AD74F4}" type="parTrans" cxnId="{02BA4FE7-E38F-445A-AB0D-7D4A718C6F5A}">
      <dgm:prSet/>
      <dgm:spPr/>
      <dgm:t>
        <a:bodyPr/>
        <a:lstStyle/>
        <a:p>
          <a:endParaRPr lang="ru-RU" sz="2000"/>
        </a:p>
      </dgm:t>
    </dgm:pt>
    <dgm:pt modelId="{7044F3D8-1905-491B-B1EC-2BD0A239FAF0}" type="sibTrans" cxnId="{02BA4FE7-E38F-445A-AB0D-7D4A718C6F5A}">
      <dgm:prSet/>
      <dgm:spPr/>
      <dgm:t>
        <a:bodyPr/>
        <a:lstStyle/>
        <a:p>
          <a:endParaRPr lang="ru-RU" sz="2000"/>
        </a:p>
      </dgm:t>
    </dgm:pt>
    <dgm:pt modelId="{03F78AB3-0D93-4EBB-B3D0-19B572DEFBF3}" type="pres">
      <dgm:prSet presAssocID="{9CB68040-02DA-4AB8-A225-0C145EE8489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7725C-AD78-459F-A805-360C4DE891DD}" type="pres">
      <dgm:prSet presAssocID="{9CB68040-02DA-4AB8-A225-0C145EE84895}" presName="matrix" presStyleCnt="0"/>
      <dgm:spPr/>
    </dgm:pt>
    <dgm:pt modelId="{EBD2008C-BBDB-416A-BEA5-8F67C44F79FC}" type="pres">
      <dgm:prSet presAssocID="{9CB68040-02DA-4AB8-A225-0C145EE84895}" presName="tile1" presStyleLbl="node1" presStyleIdx="0" presStyleCnt="4" custLinFactNeighborX="-1600"/>
      <dgm:spPr/>
      <dgm:t>
        <a:bodyPr/>
        <a:lstStyle/>
        <a:p>
          <a:endParaRPr lang="ru-RU"/>
        </a:p>
      </dgm:t>
    </dgm:pt>
    <dgm:pt modelId="{ED9DCCF5-5A79-4291-AE73-D9A428C8A823}" type="pres">
      <dgm:prSet presAssocID="{9CB68040-02DA-4AB8-A225-0C145EE848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74ED0-B4DB-4E86-B8CF-D17CC3AEE421}" type="pres">
      <dgm:prSet presAssocID="{9CB68040-02DA-4AB8-A225-0C145EE84895}" presName="tile2" presStyleLbl="node1" presStyleIdx="1" presStyleCnt="4" custLinFactNeighborX="1601"/>
      <dgm:spPr/>
      <dgm:t>
        <a:bodyPr/>
        <a:lstStyle/>
        <a:p>
          <a:endParaRPr lang="ru-RU"/>
        </a:p>
      </dgm:t>
    </dgm:pt>
    <dgm:pt modelId="{DDE437ED-98E3-4EE5-987A-4813D80DD599}" type="pres">
      <dgm:prSet presAssocID="{9CB68040-02DA-4AB8-A225-0C145EE848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90DF2-02F7-433B-8266-1BC39C3B7830}" type="pres">
      <dgm:prSet presAssocID="{9CB68040-02DA-4AB8-A225-0C145EE84895}" presName="tile3" presStyleLbl="node1" presStyleIdx="2" presStyleCnt="4"/>
      <dgm:spPr/>
      <dgm:t>
        <a:bodyPr/>
        <a:lstStyle/>
        <a:p>
          <a:endParaRPr lang="ru-RU"/>
        </a:p>
      </dgm:t>
    </dgm:pt>
    <dgm:pt modelId="{FF5DCC36-27CF-449D-90ED-D795AC6C7A38}" type="pres">
      <dgm:prSet presAssocID="{9CB68040-02DA-4AB8-A225-0C145EE848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24C67-1D58-453A-975E-9E1C70FE32B6}" type="pres">
      <dgm:prSet presAssocID="{9CB68040-02DA-4AB8-A225-0C145EE84895}" presName="tile4" presStyleLbl="node1" presStyleIdx="3" presStyleCnt="4"/>
      <dgm:spPr/>
      <dgm:t>
        <a:bodyPr/>
        <a:lstStyle/>
        <a:p>
          <a:endParaRPr lang="ru-RU"/>
        </a:p>
      </dgm:t>
    </dgm:pt>
    <dgm:pt modelId="{0CFC6C96-F5A4-412B-A257-7DF75000EA9B}" type="pres">
      <dgm:prSet presAssocID="{9CB68040-02DA-4AB8-A225-0C145EE848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629FE-CD58-4431-B9F5-996136252398}" type="pres">
      <dgm:prSet presAssocID="{9CB68040-02DA-4AB8-A225-0C145EE8489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C4101-52BF-4619-B766-2E21101BF6A5}" srcId="{4FD94ACE-6306-4ED6-845E-8D82E62FC42A}" destId="{DE9B312E-81DF-4E85-B9F1-7CF1B33CB5E6}" srcOrd="2" destOrd="0" parTransId="{EA881E98-8A54-4911-BFEC-A8A0905DF3F9}" sibTransId="{144DD743-6EE8-40B7-B06B-875E8EE3F6C2}"/>
    <dgm:cxn modelId="{3FF5C505-9C5A-4720-AD20-0428B20BEA5B}" type="presOf" srcId="{E750A8FE-7934-4CFD-A5AE-A0E608C86246}" destId="{DDE437ED-98E3-4EE5-987A-4813D80DD599}" srcOrd="1" destOrd="0" presId="urn:microsoft.com/office/officeart/2005/8/layout/matrix1"/>
    <dgm:cxn modelId="{049E1DC4-BDF9-47A6-A359-62D7E9FE6797}" type="presOf" srcId="{9B26F0CF-F36C-4600-998B-F40AE57B200F}" destId="{0CFC6C96-F5A4-412B-A257-7DF75000EA9B}" srcOrd="1" destOrd="0" presId="urn:microsoft.com/office/officeart/2005/8/layout/matrix1"/>
    <dgm:cxn modelId="{575F1BA4-60ED-4E9B-8FC8-E05E6A0B29D5}" srcId="{4FD94ACE-6306-4ED6-845E-8D82E62FC42A}" destId="{E750A8FE-7934-4CFD-A5AE-A0E608C86246}" srcOrd="1" destOrd="0" parTransId="{B4C43010-6863-4385-AF3C-A0DAA50C3242}" sibTransId="{6DAD3485-7D1C-4A94-8BB4-7D00C81A2E98}"/>
    <dgm:cxn modelId="{A89F20E1-FFC6-4ECE-8321-80FD5248ECC1}" type="presOf" srcId="{9CB68040-02DA-4AB8-A225-0C145EE84895}" destId="{03F78AB3-0D93-4EBB-B3D0-19B572DEFBF3}" srcOrd="0" destOrd="0" presId="urn:microsoft.com/office/officeart/2005/8/layout/matrix1"/>
    <dgm:cxn modelId="{E34FB74A-2AE2-4CA1-B011-517456CA48F7}" type="presOf" srcId="{50C38B3C-0D90-42F4-BC30-A0CD6452678B}" destId="{EBD2008C-BBDB-416A-BEA5-8F67C44F79FC}" srcOrd="0" destOrd="0" presId="urn:microsoft.com/office/officeart/2005/8/layout/matrix1"/>
    <dgm:cxn modelId="{F5D6A041-D524-4F26-811D-999DD0B6D4B7}" type="presOf" srcId="{4FD94ACE-6306-4ED6-845E-8D82E62FC42A}" destId="{F0B629FE-CD58-4431-B9F5-996136252398}" srcOrd="0" destOrd="0" presId="urn:microsoft.com/office/officeart/2005/8/layout/matrix1"/>
    <dgm:cxn modelId="{6091164E-CD3C-4D3C-8869-8C7AE3ACAA5D}" type="presOf" srcId="{50C38B3C-0D90-42F4-BC30-A0CD6452678B}" destId="{ED9DCCF5-5A79-4291-AE73-D9A428C8A823}" srcOrd="1" destOrd="0" presId="urn:microsoft.com/office/officeart/2005/8/layout/matrix1"/>
    <dgm:cxn modelId="{C9372EAB-437F-4015-A55B-7AEF20D738B5}" type="presOf" srcId="{E750A8FE-7934-4CFD-A5AE-A0E608C86246}" destId="{42274ED0-B4DB-4E86-B8CF-D17CC3AEE421}" srcOrd="0" destOrd="0" presId="urn:microsoft.com/office/officeart/2005/8/layout/matrix1"/>
    <dgm:cxn modelId="{02BA4FE7-E38F-445A-AB0D-7D4A718C6F5A}" srcId="{4FD94ACE-6306-4ED6-845E-8D82E62FC42A}" destId="{9B26F0CF-F36C-4600-998B-F40AE57B200F}" srcOrd="3" destOrd="0" parTransId="{BDD2D571-A655-4E72-AD0B-F60A24AD74F4}" sibTransId="{7044F3D8-1905-491B-B1EC-2BD0A239FAF0}"/>
    <dgm:cxn modelId="{1B49B411-543B-4172-874F-A0B7238B264E}" srcId="{9CB68040-02DA-4AB8-A225-0C145EE84895}" destId="{4FD94ACE-6306-4ED6-845E-8D82E62FC42A}" srcOrd="0" destOrd="0" parTransId="{6FF28A0B-D74B-4E37-A187-DF617C4255C5}" sibTransId="{82CAA026-ED69-4CEF-9BE3-404EE3E701E3}"/>
    <dgm:cxn modelId="{A21FA8D5-4847-434F-B640-5F11709FF587}" type="presOf" srcId="{9B26F0CF-F36C-4600-998B-F40AE57B200F}" destId="{4B524C67-1D58-453A-975E-9E1C70FE32B6}" srcOrd="0" destOrd="0" presId="urn:microsoft.com/office/officeart/2005/8/layout/matrix1"/>
    <dgm:cxn modelId="{F51FB3A9-3EAD-46A4-A03B-40A43FB35E65}" srcId="{4FD94ACE-6306-4ED6-845E-8D82E62FC42A}" destId="{50C38B3C-0D90-42F4-BC30-A0CD6452678B}" srcOrd="0" destOrd="0" parTransId="{FB8AAA78-72D3-463C-AD16-264F63A629A2}" sibTransId="{57A3B47E-BD1B-4E04-BFBA-A69A351145D0}"/>
    <dgm:cxn modelId="{F20C5F62-8E24-4D7A-A809-B5AE7E20CA2C}" type="presOf" srcId="{DE9B312E-81DF-4E85-B9F1-7CF1B33CB5E6}" destId="{2C390DF2-02F7-433B-8266-1BC39C3B7830}" srcOrd="0" destOrd="0" presId="urn:microsoft.com/office/officeart/2005/8/layout/matrix1"/>
    <dgm:cxn modelId="{C132B215-3B79-439B-A84E-9649CB5FA905}" type="presOf" srcId="{DE9B312E-81DF-4E85-B9F1-7CF1B33CB5E6}" destId="{FF5DCC36-27CF-449D-90ED-D795AC6C7A38}" srcOrd="1" destOrd="0" presId="urn:microsoft.com/office/officeart/2005/8/layout/matrix1"/>
    <dgm:cxn modelId="{3DCE18C0-4631-4E3D-8AA9-2CFE63B91AD1}" type="presParOf" srcId="{03F78AB3-0D93-4EBB-B3D0-19B572DEFBF3}" destId="{1AE7725C-AD78-459F-A805-360C4DE891DD}" srcOrd="0" destOrd="0" presId="urn:microsoft.com/office/officeart/2005/8/layout/matrix1"/>
    <dgm:cxn modelId="{6F90B0AA-2AF8-400F-8F9B-2D7980C17732}" type="presParOf" srcId="{1AE7725C-AD78-459F-A805-360C4DE891DD}" destId="{EBD2008C-BBDB-416A-BEA5-8F67C44F79FC}" srcOrd="0" destOrd="0" presId="urn:microsoft.com/office/officeart/2005/8/layout/matrix1"/>
    <dgm:cxn modelId="{2DED004D-35CA-4AFE-A390-B890949C4B20}" type="presParOf" srcId="{1AE7725C-AD78-459F-A805-360C4DE891DD}" destId="{ED9DCCF5-5A79-4291-AE73-D9A428C8A823}" srcOrd="1" destOrd="0" presId="urn:microsoft.com/office/officeart/2005/8/layout/matrix1"/>
    <dgm:cxn modelId="{8668F6A1-4277-4D39-97A1-5B85AB50372E}" type="presParOf" srcId="{1AE7725C-AD78-459F-A805-360C4DE891DD}" destId="{42274ED0-B4DB-4E86-B8CF-D17CC3AEE421}" srcOrd="2" destOrd="0" presId="urn:microsoft.com/office/officeart/2005/8/layout/matrix1"/>
    <dgm:cxn modelId="{0E452472-DCC2-44FF-9AAF-A7289C590C5A}" type="presParOf" srcId="{1AE7725C-AD78-459F-A805-360C4DE891DD}" destId="{DDE437ED-98E3-4EE5-987A-4813D80DD599}" srcOrd="3" destOrd="0" presId="urn:microsoft.com/office/officeart/2005/8/layout/matrix1"/>
    <dgm:cxn modelId="{62D5DC79-CF38-4073-B4FC-B2A63F685B86}" type="presParOf" srcId="{1AE7725C-AD78-459F-A805-360C4DE891DD}" destId="{2C390DF2-02F7-433B-8266-1BC39C3B7830}" srcOrd="4" destOrd="0" presId="urn:microsoft.com/office/officeart/2005/8/layout/matrix1"/>
    <dgm:cxn modelId="{D465EB84-15CE-42F3-876C-F1ECA9E533A7}" type="presParOf" srcId="{1AE7725C-AD78-459F-A805-360C4DE891DD}" destId="{FF5DCC36-27CF-449D-90ED-D795AC6C7A38}" srcOrd="5" destOrd="0" presId="urn:microsoft.com/office/officeart/2005/8/layout/matrix1"/>
    <dgm:cxn modelId="{F0D888BB-D52F-4614-8DAF-E40F95EA1A6F}" type="presParOf" srcId="{1AE7725C-AD78-459F-A805-360C4DE891DD}" destId="{4B524C67-1D58-453A-975E-9E1C70FE32B6}" srcOrd="6" destOrd="0" presId="urn:microsoft.com/office/officeart/2005/8/layout/matrix1"/>
    <dgm:cxn modelId="{F644C837-D77F-4218-8747-F9800D39C20E}" type="presParOf" srcId="{1AE7725C-AD78-459F-A805-360C4DE891DD}" destId="{0CFC6C96-F5A4-412B-A257-7DF75000EA9B}" srcOrd="7" destOrd="0" presId="urn:microsoft.com/office/officeart/2005/8/layout/matrix1"/>
    <dgm:cxn modelId="{44012112-1481-44F4-BA5B-13A1DBC7C5F8}" type="presParOf" srcId="{03F78AB3-0D93-4EBB-B3D0-19B572DEFBF3}" destId="{F0B629FE-CD58-4431-B9F5-9961362523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7184-4692-4B7F-8EE2-A5293A73515D}">
      <dsp:nvSpPr>
        <dsp:cNvPr id="0" name=""/>
        <dsp:cNvSpPr/>
      </dsp:nvSpPr>
      <dsp:spPr>
        <a:xfrm>
          <a:off x="4853198" y="44388"/>
          <a:ext cx="1531422" cy="153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853198" y="44388"/>
        <a:ext cx="1531422" cy="1531422"/>
      </dsp:txXfrm>
    </dsp:sp>
    <dsp:sp modelId="{AE3236E7-55AA-4E72-BAC0-35ACACFBFFD7}">
      <dsp:nvSpPr>
        <dsp:cNvPr id="0" name=""/>
        <dsp:cNvSpPr/>
      </dsp:nvSpPr>
      <dsp:spPr>
        <a:xfrm>
          <a:off x="1250059" y="2"/>
          <a:ext cx="5742598" cy="5742598"/>
        </a:xfrm>
        <a:prstGeom prst="circularArrow">
          <a:avLst>
            <a:gd name="adj1" fmla="val 5200"/>
            <a:gd name="adj2" fmla="val 335917"/>
            <a:gd name="adj3" fmla="val 21293225"/>
            <a:gd name="adj4" fmla="val 19766253"/>
            <a:gd name="adj5" fmla="val 606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F5744-C6C4-4182-A633-F26C6B42702A}">
      <dsp:nvSpPr>
        <dsp:cNvPr id="0" name=""/>
        <dsp:cNvSpPr/>
      </dsp:nvSpPr>
      <dsp:spPr>
        <a:xfrm>
          <a:off x="5778736" y="2892899"/>
          <a:ext cx="1531422" cy="153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5778736" y="2892899"/>
        <a:ext cx="1531422" cy="1531422"/>
      </dsp:txXfrm>
    </dsp:sp>
    <dsp:sp modelId="{5005B875-644A-4BF3-92C0-D64DB4E933A6}">
      <dsp:nvSpPr>
        <dsp:cNvPr id="0" name=""/>
        <dsp:cNvSpPr/>
      </dsp:nvSpPr>
      <dsp:spPr>
        <a:xfrm>
          <a:off x="1250059" y="2"/>
          <a:ext cx="5742598" cy="5742598"/>
        </a:xfrm>
        <a:prstGeom prst="circularArrow">
          <a:avLst>
            <a:gd name="adj1" fmla="val 5200"/>
            <a:gd name="adj2" fmla="val 335917"/>
            <a:gd name="adj3" fmla="val 4014681"/>
            <a:gd name="adj4" fmla="val 2253448"/>
            <a:gd name="adj5" fmla="val 606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A60C8-D64A-4882-AC98-6CA14060EA51}">
      <dsp:nvSpPr>
        <dsp:cNvPr id="0" name=""/>
        <dsp:cNvSpPr/>
      </dsp:nvSpPr>
      <dsp:spPr>
        <a:xfrm>
          <a:off x="3355647" y="4653377"/>
          <a:ext cx="1531422" cy="153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355647" y="4653377"/>
        <a:ext cx="1531422" cy="1531422"/>
      </dsp:txXfrm>
    </dsp:sp>
    <dsp:sp modelId="{E3289B7B-BD34-492B-A56C-7EF0B45098BB}">
      <dsp:nvSpPr>
        <dsp:cNvPr id="0" name=""/>
        <dsp:cNvSpPr/>
      </dsp:nvSpPr>
      <dsp:spPr>
        <a:xfrm>
          <a:off x="1250059" y="2"/>
          <a:ext cx="5742598" cy="5742598"/>
        </a:xfrm>
        <a:prstGeom prst="circularArrow">
          <a:avLst>
            <a:gd name="adj1" fmla="val 5200"/>
            <a:gd name="adj2" fmla="val 335917"/>
            <a:gd name="adj3" fmla="val 8210635"/>
            <a:gd name="adj4" fmla="val 6449402"/>
            <a:gd name="adj5" fmla="val 606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8E94-6238-4900-A1E8-CD0EDB7CB2C6}">
      <dsp:nvSpPr>
        <dsp:cNvPr id="0" name=""/>
        <dsp:cNvSpPr/>
      </dsp:nvSpPr>
      <dsp:spPr>
        <a:xfrm>
          <a:off x="932558" y="2892899"/>
          <a:ext cx="1531422" cy="153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932558" y="2892899"/>
        <a:ext cx="1531422" cy="1531422"/>
      </dsp:txXfrm>
    </dsp:sp>
    <dsp:sp modelId="{85DAC0E8-BDE7-43D3-80A8-D4D3866228C2}">
      <dsp:nvSpPr>
        <dsp:cNvPr id="0" name=""/>
        <dsp:cNvSpPr/>
      </dsp:nvSpPr>
      <dsp:spPr>
        <a:xfrm>
          <a:off x="1250059" y="2"/>
          <a:ext cx="5742598" cy="5742598"/>
        </a:xfrm>
        <a:prstGeom prst="circularArrow">
          <a:avLst>
            <a:gd name="adj1" fmla="val 5200"/>
            <a:gd name="adj2" fmla="val 335917"/>
            <a:gd name="adj3" fmla="val 12297829"/>
            <a:gd name="adj4" fmla="val 10770858"/>
            <a:gd name="adj5" fmla="val 606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EDCB4-78AF-4394-BE4C-0D382979D175}">
      <dsp:nvSpPr>
        <dsp:cNvPr id="0" name=""/>
        <dsp:cNvSpPr/>
      </dsp:nvSpPr>
      <dsp:spPr>
        <a:xfrm>
          <a:off x="1858096" y="44388"/>
          <a:ext cx="1531422" cy="153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858096" y="44388"/>
        <a:ext cx="1531422" cy="1531422"/>
      </dsp:txXfrm>
    </dsp:sp>
    <dsp:sp modelId="{8429B5B7-57B2-484F-B0AA-822083410B26}">
      <dsp:nvSpPr>
        <dsp:cNvPr id="0" name=""/>
        <dsp:cNvSpPr/>
      </dsp:nvSpPr>
      <dsp:spPr>
        <a:xfrm>
          <a:off x="1250059" y="2"/>
          <a:ext cx="5742598" cy="5742598"/>
        </a:xfrm>
        <a:prstGeom prst="circularArrow">
          <a:avLst>
            <a:gd name="adj1" fmla="val 5200"/>
            <a:gd name="adj2" fmla="val 335917"/>
            <a:gd name="adj3" fmla="val 16865669"/>
            <a:gd name="adj4" fmla="val 15198413"/>
            <a:gd name="adj5" fmla="val 606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FF54-8FA3-4BEA-ADA6-D70733F629A6}">
      <dsp:nvSpPr>
        <dsp:cNvPr id="0" name=""/>
        <dsp:cNvSpPr/>
      </dsp:nvSpPr>
      <dsp:spPr>
        <a:xfrm>
          <a:off x="0" y="284684"/>
          <a:ext cx="8352929" cy="52205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ECD33-7131-472B-B258-6C44ED6ED86E}">
      <dsp:nvSpPr>
        <dsp:cNvPr id="0" name=""/>
        <dsp:cNvSpPr/>
      </dsp:nvSpPr>
      <dsp:spPr>
        <a:xfrm>
          <a:off x="1248211" y="3750523"/>
          <a:ext cx="217176" cy="21717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3481-FBC9-4633-9FA6-ABFD020DE7BF}">
      <dsp:nvSpPr>
        <dsp:cNvPr id="0" name=""/>
        <dsp:cNvSpPr/>
      </dsp:nvSpPr>
      <dsp:spPr>
        <a:xfrm>
          <a:off x="730472" y="3947509"/>
          <a:ext cx="5034611" cy="716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7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Научно-педагогическая школа доктора педагогических наук, профессора А.А. Фролова «Методология педагогики: наследие А.С. Макаренко и современность»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0472" y="3947509"/>
        <a:ext cx="5034611" cy="716021"/>
      </dsp:txXfrm>
    </dsp:sp>
    <dsp:sp modelId="{C8E5CBB4-B025-4E02-A9F6-1E80A71474DD}">
      <dsp:nvSpPr>
        <dsp:cNvPr id="0" name=""/>
        <dsp:cNvSpPr/>
      </dsp:nvSpPr>
      <dsp:spPr>
        <a:xfrm>
          <a:off x="3165208" y="2331569"/>
          <a:ext cx="392587" cy="39258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3CC0B-551A-42BC-A9CC-93DEA05FEFC2}">
      <dsp:nvSpPr>
        <dsp:cNvPr id="0" name=""/>
        <dsp:cNvSpPr/>
      </dsp:nvSpPr>
      <dsp:spPr>
        <a:xfrm>
          <a:off x="1870013" y="3167799"/>
          <a:ext cx="5806281" cy="667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Международный конкурс им. А.С. Макаренко образовательно-воспитательных учреждений типа «школы-хозяйства»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0013" y="3167799"/>
        <a:ext cx="5806281" cy="667569"/>
      </dsp:txXfrm>
    </dsp:sp>
    <dsp:sp modelId="{637EC401-E432-4ED3-8A04-B0E21BBF5D92}">
      <dsp:nvSpPr>
        <dsp:cNvPr id="0" name=""/>
        <dsp:cNvSpPr/>
      </dsp:nvSpPr>
      <dsp:spPr>
        <a:xfrm>
          <a:off x="5830451" y="1004745"/>
          <a:ext cx="542940" cy="54294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28C17-FD5D-461E-99FF-1012CED7981E}">
      <dsp:nvSpPr>
        <dsp:cNvPr id="0" name=""/>
        <dsp:cNvSpPr/>
      </dsp:nvSpPr>
      <dsp:spPr>
        <a:xfrm>
          <a:off x="5110365" y="1580799"/>
          <a:ext cx="3216986" cy="65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6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Исследовательская лаборатория «Воспитательная педагогика А.С. Макаренко» 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0365" y="1580799"/>
        <a:ext cx="3216986" cy="652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C604-D2AD-4BEE-AE80-04DA766273B7}">
      <dsp:nvSpPr>
        <dsp:cNvPr id="0" name=""/>
        <dsp:cNvSpPr/>
      </dsp:nvSpPr>
      <dsp:spPr>
        <a:xfrm>
          <a:off x="0" y="2136"/>
          <a:ext cx="6192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D2C35-9842-4BBE-8F6B-4018EA1CEAFA}">
      <dsp:nvSpPr>
        <dsp:cNvPr id="0" name=""/>
        <dsp:cNvSpPr/>
      </dsp:nvSpPr>
      <dsp:spPr>
        <a:xfrm>
          <a:off x="0" y="2136"/>
          <a:ext cx="1238537" cy="437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2500" kern="1200" dirty="0" smtClean="0"/>
            <a:t>:</a:t>
          </a:r>
          <a:endParaRPr lang="ru-RU" sz="2500" kern="1200" dirty="0"/>
        </a:p>
      </dsp:txBody>
      <dsp:txXfrm>
        <a:off x="0" y="2136"/>
        <a:ext cx="1238537" cy="4371476"/>
      </dsp:txXfrm>
    </dsp:sp>
    <dsp:sp modelId="{02AAA269-1265-43B2-B008-7BE89BAEF4C2}">
      <dsp:nvSpPr>
        <dsp:cNvPr id="0" name=""/>
        <dsp:cNvSpPr/>
      </dsp:nvSpPr>
      <dsp:spPr>
        <a:xfrm>
          <a:off x="1331427" y="203847"/>
          <a:ext cx="4861259" cy="90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 наследия А.С. Макаренко как воспитательной концепции педагогики, в связи с дидактической концепцией педагогики.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427" y="203847"/>
        <a:ext cx="4861259" cy="906853"/>
      </dsp:txXfrm>
    </dsp:sp>
    <dsp:sp modelId="{F8231577-57B3-4AF5-8943-C579031941A0}">
      <dsp:nvSpPr>
        <dsp:cNvPr id="0" name=""/>
        <dsp:cNvSpPr/>
      </dsp:nvSpPr>
      <dsp:spPr>
        <a:xfrm>
          <a:off x="1238537" y="1110701"/>
          <a:ext cx="4954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77A84-929B-4CF9-BB16-B206AFAF505A}">
      <dsp:nvSpPr>
        <dsp:cNvPr id="0" name=""/>
        <dsp:cNvSpPr/>
      </dsp:nvSpPr>
      <dsp:spPr>
        <a:xfrm>
          <a:off x="1331427" y="1312412"/>
          <a:ext cx="4861259" cy="1070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закономерностей возникновения воспитательной концепции педагогики, ее реализации в творчестве А.С. Макаренко, освоения и разработки в отечественной и зарубежной педагогике и школе.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427" y="1312412"/>
        <a:ext cx="4861259" cy="1070562"/>
      </dsp:txXfrm>
    </dsp:sp>
    <dsp:sp modelId="{478D4261-210D-41D3-91CB-2975E16E18A4}">
      <dsp:nvSpPr>
        <dsp:cNvPr id="0" name=""/>
        <dsp:cNvSpPr/>
      </dsp:nvSpPr>
      <dsp:spPr>
        <a:xfrm>
          <a:off x="1238537" y="2382974"/>
          <a:ext cx="4954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BD6A-2AC1-4126-A6DB-042E70E6E639}">
      <dsp:nvSpPr>
        <dsp:cNvPr id="0" name=""/>
        <dsp:cNvSpPr/>
      </dsp:nvSpPr>
      <dsp:spPr>
        <a:xfrm>
          <a:off x="1331427" y="2584685"/>
          <a:ext cx="4861259" cy="1586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современного (с 90-х гг. ХХ в.) состояния педагогической теории и школьной практики в аспекте воспитания (в отличие от обучения и в связи с ним), определение их перспективных направлений, участие в опытно-практической работе школ по воспитанию на основе продуктивно-трудовой деятельности.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427" y="2584685"/>
        <a:ext cx="4861259" cy="1586821"/>
      </dsp:txXfrm>
    </dsp:sp>
    <dsp:sp modelId="{7E64395F-C8BA-4133-8A9A-0A30DCFAECB0}">
      <dsp:nvSpPr>
        <dsp:cNvPr id="0" name=""/>
        <dsp:cNvSpPr/>
      </dsp:nvSpPr>
      <dsp:spPr>
        <a:xfrm>
          <a:off x="1238537" y="4171507"/>
          <a:ext cx="4954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D0FB6-CB2C-43B7-96D8-06CB710E0574}">
      <dsp:nvSpPr>
        <dsp:cNvPr id="0" name=""/>
        <dsp:cNvSpPr/>
      </dsp:nvSpPr>
      <dsp:spPr>
        <a:xfrm>
          <a:off x="-6677131" y="-1021048"/>
          <a:ext cx="7947027" cy="794702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EC5A6-CA25-4118-BB35-0193146D7563}">
      <dsp:nvSpPr>
        <dsp:cNvPr id="0" name=""/>
        <dsp:cNvSpPr/>
      </dsp:nvSpPr>
      <dsp:spPr>
        <a:xfrm>
          <a:off x="554651" y="217603"/>
          <a:ext cx="7796366" cy="104102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6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Освоение и разработка наследия А.С. Макаренко на базе имеющихся к настоящему времени и произведенных в последующие годы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макаренковедческих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отечественных и зарубежных исследований и опыта использования этого наследия в социально-педагогической практике.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651" y="217603"/>
        <a:ext cx="7796366" cy="1041025"/>
      </dsp:txXfrm>
    </dsp:sp>
    <dsp:sp modelId="{8EE99E9F-43A4-4568-B2DE-6F1D5F99C9D2}">
      <dsp:nvSpPr>
        <dsp:cNvPr id="0" name=""/>
        <dsp:cNvSpPr/>
      </dsp:nvSpPr>
      <dsp:spPr>
        <a:xfrm>
          <a:off x="93181" y="276646"/>
          <a:ext cx="922940" cy="9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AB17-CB03-4526-83DA-9C380964BF29}">
      <dsp:nvSpPr>
        <dsp:cNvPr id="0" name=""/>
        <dsp:cNvSpPr/>
      </dsp:nvSpPr>
      <dsp:spPr>
        <a:xfrm>
          <a:off x="1083733" y="1476114"/>
          <a:ext cx="7267284" cy="7383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6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Определение методологических, теоретических, организационно-методических основ социально-педагогического творчества А.С. Макаренко в их органической взаимосвязи.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3733" y="1476114"/>
        <a:ext cx="7267284" cy="738352"/>
      </dsp:txXfrm>
    </dsp:sp>
    <dsp:sp modelId="{8E083CBC-0533-4664-9340-CDFC3A18C841}">
      <dsp:nvSpPr>
        <dsp:cNvPr id="0" name=""/>
        <dsp:cNvSpPr/>
      </dsp:nvSpPr>
      <dsp:spPr>
        <a:xfrm>
          <a:off x="622262" y="1383820"/>
          <a:ext cx="922940" cy="9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67E6-AF25-40E4-ACE7-AA06A138F58A}">
      <dsp:nvSpPr>
        <dsp:cNvPr id="0" name=""/>
        <dsp:cNvSpPr/>
      </dsp:nvSpPr>
      <dsp:spPr>
        <a:xfrm>
          <a:off x="1246118" y="2583289"/>
          <a:ext cx="7104899" cy="7383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6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Выявление, критический анализ и развитие методологии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макаренковедческих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исследований и практических разработок.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6118" y="2583289"/>
        <a:ext cx="7104899" cy="738352"/>
      </dsp:txXfrm>
    </dsp:sp>
    <dsp:sp modelId="{2BFEDBA9-0491-45EC-9768-103890E8F202}">
      <dsp:nvSpPr>
        <dsp:cNvPr id="0" name=""/>
        <dsp:cNvSpPr/>
      </dsp:nvSpPr>
      <dsp:spPr>
        <a:xfrm>
          <a:off x="784648" y="2490995"/>
          <a:ext cx="922940" cy="9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A32DB-B5A6-4DE3-B990-3BEDB0C8D0ED}">
      <dsp:nvSpPr>
        <dsp:cNvPr id="0" name=""/>
        <dsp:cNvSpPr/>
      </dsp:nvSpPr>
      <dsp:spPr>
        <a:xfrm>
          <a:off x="1083733" y="3690463"/>
          <a:ext cx="7267284" cy="7383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6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Обновление историографической 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источниковой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базы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макаренковедения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3733" y="3690463"/>
        <a:ext cx="7267284" cy="738352"/>
      </dsp:txXfrm>
    </dsp:sp>
    <dsp:sp modelId="{BC358E1C-186F-4F9C-93CB-67BB43791726}">
      <dsp:nvSpPr>
        <dsp:cNvPr id="0" name=""/>
        <dsp:cNvSpPr/>
      </dsp:nvSpPr>
      <dsp:spPr>
        <a:xfrm>
          <a:off x="622262" y="3598169"/>
          <a:ext cx="922940" cy="9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2FBFF-50E1-4E81-82F3-03DC06919E21}">
      <dsp:nvSpPr>
        <dsp:cNvPr id="0" name=""/>
        <dsp:cNvSpPr/>
      </dsp:nvSpPr>
      <dsp:spPr>
        <a:xfrm>
          <a:off x="554651" y="4797638"/>
          <a:ext cx="7796366" cy="7383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6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Внедрение результатов исследования сотрудников лаборатории в образовательный процесс НГПУ им. К. Минина.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651" y="4797638"/>
        <a:ext cx="7796366" cy="738352"/>
      </dsp:txXfrm>
    </dsp:sp>
    <dsp:sp modelId="{4FE6426A-987D-4FB7-B182-E2A469543387}">
      <dsp:nvSpPr>
        <dsp:cNvPr id="0" name=""/>
        <dsp:cNvSpPr/>
      </dsp:nvSpPr>
      <dsp:spPr>
        <a:xfrm>
          <a:off x="93181" y="4705344"/>
          <a:ext cx="922940" cy="9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2008C-BBDB-416A-BEA5-8F67C44F79FC}">
      <dsp:nvSpPr>
        <dsp:cNvPr id="0" name=""/>
        <dsp:cNvSpPr/>
      </dsp:nvSpPr>
      <dsp:spPr>
        <a:xfrm rot="16200000">
          <a:off x="910826" y="-910826"/>
          <a:ext cx="2643206" cy="446485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Наследие А.С. Макаренко: история и современность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0" y="0"/>
        <a:ext cx="4464859" cy="1982404"/>
      </dsp:txXfrm>
    </dsp:sp>
    <dsp:sp modelId="{42274ED0-B4DB-4E86-B8CF-D17CC3AEE421}">
      <dsp:nvSpPr>
        <dsp:cNvPr id="0" name=""/>
        <dsp:cNvSpPr/>
      </dsp:nvSpPr>
      <dsp:spPr>
        <a:xfrm>
          <a:off x="4464859" y="0"/>
          <a:ext cx="4464859" cy="26432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Социально-педагогическая система А.С. Макаренко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464859" y="0"/>
        <a:ext cx="4464859" cy="1982404"/>
      </dsp:txXfrm>
    </dsp:sp>
    <dsp:sp modelId="{2C390DF2-02F7-433B-8266-1BC39C3B7830}">
      <dsp:nvSpPr>
        <dsp:cNvPr id="0" name=""/>
        <dsp:cNvSpPr/>
      </dsp:nvSpPr>
      <dsp:spPr>
        <a:xfrm rot="10800000">
          <a:off x="0" y="2643206"/>
          <a:ext cx="4464859" cy="26432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Педагогика А.С. Макаренко: наука о взаимодействии поколений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0" y="3304007"/>
        <a:ext cx="4464859" cy="1982404"/>
      </dsp:txXfrm>
    </dsp:sp>
    <dsp:sp modelId="{4B524C67-1D58-453A-975E-9E1C70FE32B6}">
      <dsp:nvSpPr>
        <dsp:cNvPr id="0" name=""/>
        <dsp:cNvSpPr/>
      </dsp:nvSpPr>
      <dsp:spPr>
        <a:xfrm rot="5400000">
          <a:off x="5375685" y="1732379"/>
          <a:ext cx="2643206" cy="446485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Образовательный </a:t>
          </a:r>
          <a:r>
            <a:rPr lang="ru-RU" sz="2000" kern="1200" dirty="0" err="1" smtClean="0"/>
            <a:t>минитехнопарк</a:t>
          </a:r>
          <a:r>
            <a:rPr lang="ru-RU" sz="2000" kern="1200" dirty="0" smtClean="0"/>
            <a:t> как форма организации работы с молодежью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4464859" y="3304007"/>
        <a:ext cx="4464859" cy="1982404"/>
      </dsp:txXfrm>
    </dsp:sp>
    <dsp:sp modelId="{F0B629FE-CD58-4431-B9F5-996136252398}">
      <dsp:nvSpPr>
        <dsp:cNvPr id="0" name=""/>
        <dsp:cNvSpPr/>
      </dsp:nvSpPr>
      <dsp:spPr>
        <a:xfrm>
          <a:off x="3125401" y="1982404"/>
          <a:ext cx="2678915" cy="1321603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Разработаны и апробированы учебные программы дисциплин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189916" y="2046919"/>
        <a:ext cx="2549885" cy="119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1B20-3154-4303-826B-62FE0C2A906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7FEE-3BDC-4C16-A93C-2C3BD4B8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CDD64F7-B3D5-434D-8AF1-45877BEB345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7408" indent="-2874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858" indent="-2299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9801" indent="-2299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9744" indent="-2299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9688" indent="-229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9631" indent="-229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9574" indent="-229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9517" indent="-229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E3DF4-BF46-422A-ADEE-8DF0BF3790DB}" type="slidenum">
              <a:rPr lang="ru-RU" alt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AAF9-8B69-486F-A3D6-5A2824EFD3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46AA-02C1-4E26-BDFB-D36531138D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A47B-3DE7-48DC-A3E6-76C9B99FFC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7FAC-554F-4353-891A-6F5F312381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506E-ABE3-4292-8293-6852661862E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F9A5-5C33-48C9-AEA5-E36963D53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4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1A04-7C6D-452A-96E4-EEB5484CD6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C528-A926-4C9C-A911-DE3354C686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5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1FB6-9192-47E9-A0B9-A9267F8298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A5B9-69E4-49F4-8E5B-229AC1EF7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B56-E586-4F0D-BF18-1EE9698FE8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99FC-7306-4A06-873C-F2D15A09F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87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0F7A-8076-4D92-B749-BDECDFFB7F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7B34-4828-4F54-B3C8-C33EA31F4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6684-A17A-4E98-836B-02EEC2417A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6FC9-8DEE-4713-AD01-1B812BFCFE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C0E1-F294-4DB6-890B-0368B36C16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1BC0-1D52-41AC-AE36-F6479747D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3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3C1A-5759-49C5-9981-B012D690C0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A9CD-A664-4C90-9693-98930FA8B2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2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68A0-FEA3-4620-8D28-E76B77795F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05EA-2A92-4628-83D9-D0C2D03D5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1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54E8-F6CD-43F8-A0C2-833517646D3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9178-EC8B-447B-99AB-4F9C42BED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C853-29A9-4B68-9496-28B1A6F562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08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25D6-89AA-476A-9165-0D9401097A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59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0BE1-F216-4F61-A8EC-7FEA06372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D094-8049-45DF-96B5-AEBD2680B7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82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E751-8D3C-4D27-B9DE-10C0B49AA0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7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447-67B6-4553-AFC8-D628171B45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5078-5F3F-488C-B868-581440001F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4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9FD2-901E-40DD-ADC5-C50A973C41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99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63C-61D1-4E7A-A911-EC9A240FA1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ABE3-3EE5-46D8-9472-198EF6CB6F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9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CC64-BDB9-4200-9C61-4CE1041B6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2992F-FDB8-4F19-A145-1F9DF5893C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D1B37-19A2-4AC5-8B24-B0931E06DB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34A4-00B6-4F29-8E5C-9D36FD3EAA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9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!romik\минин\10_present\PRESENTACIYA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27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5" descr="mu_logo_fu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21" y="1196752"/>
            <a:ext cx="2807288" cy="15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2704" y="2822699"/>
            <a:ext cx="8856984" cy="14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Исследовательская лаборатория «Воспитательная педагогика А.С. Макаренко»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5" y="4059744"/>
            <a:ext cx="2016224" cy="2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275856" y="4221088"/>
            <a:ext cx="55604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лабораторией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наук,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макаренковской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Международной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макаренковской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 (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kern="0" cap="all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kern="0" cap="all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kern="0" cap="all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kern="0" cap="all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Илалтдинова</a:t>
            </a:r>
            <a:r>
              <a:rPr lang="ru-RU" sz="1600" b="1" kern="0" cap="all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cap="all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600" b="1" kern="0" cap="all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229572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05305" y="3282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</a:p>
        </p:txBody>
      </p:sp>
      <p:pic>
        <p:nvPicPr>
          <p:cNvPr id="10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6645\Downloads\DSC_27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7220" r="20000" b="13652"/>
          <a:stretch/>
        </p:blipFill>
        <p:spPr bwMode="auto">
          <a:xfrm rot="5400000">
            <a:off x="1993342" y="1654254"/>
            <a:ext cx="2872104" cy="23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НАУЧНЫЙ ОТДЕЛ\Ирина\Встреча с Китайцами\Презентации\Илалтдинова\К презентации\Обложки+сотрудники\DSC_27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t="21980" r="26097" b="7724"/>
          <a:stretch/>
        </p:blipFill>
        <p:spPr bwMode="auto">
          <a:xfrm rot="5400000">
            <a:off x="-366154" y="1756176"/>
            <a:ext cx="2872105" cy="21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НАУЧНЫЙ ОТДЕЛ\Ирина\Встреча с Китайцами\Презентации\Илалтдинова\К презентации\Обложки+сотрудники\DSC_27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17746" r="28375" b="14781"/>
          <a:stretch/>
        </p:blipFill>
        <p:spPr bwMode="auto">
          <a:xfrm rot="5400000">
            <a:off x="6698052" y="1835356"/>
            <a:ext cx="2872104" cy="19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НАУЧНЫЙ ОТДЕЛ\Ирина\Встреча с Китайцами\Презентации\Илалтдинова\К презентации\Обложки+сотрудники\DSC_27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16334" r="19365" b="15345"/>
          <a:stretch/>
        </p:blipFill>
        <p:spPr bwMode="auto">
          <a:xfrm rot="5400000">
            <a:off x="86593" y="4388817"/>
            <a:ext cx="2963353" cy="19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НАУЧНЫЙ ОТДЕЛ\Ирина\Встреча с Китайцами\Презентации\Илалтдинова\К презентации\Обложки+сотрудники\DSC_27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25086" r="27769" b="8006"/>
          <a:stretch/>
        </p:blipFill>
        <p:spPr bwMode="auto">
          <a:xfrm rot="5400000">
            <a:off x="4493261" y="1705273"/>
            <a:ext cx="2872104" cy="22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НАУЧНЫЙ ОТДЕЛ\Ирина\Встреча с Китайцами\Презентации\Илалтдинова\К презентации\Обложки+сотрудники\DSC_279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1252" r="20000" b="12524"/>
          <a:stretch/>
        </p:blipFill>
        <p:spPr bwMode="auto">
          <a:xfrm rot="5400000">
            <a:off x="2956135" y="4367900"/>
            <a:ext cx="3007487" cy="20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НАУЧНЫЙ ОТДЕЛ\Ирина\Встреча с Китайцами\Презентации\Илалтдинова\К презентации\Обложки+сотрудники\DSC_279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7745" r="20635" b="8288"/>
          <a:stretch/>
        </p:blipFill>
        <p:spPr bwMode="auto">
          <a:xfrm rot="5400000">
            <a:off x="5560405" y="4428379"/>
            <a:ext cx="3008418" cy="19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:\НАУЧНЫЙ ОТДЕЛ\Ирина\Встреча с Китайцами\Презентации\Илалтдинова\К презентации\Обложки+сотрудники\DSC_27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21416" r="29192" b="15063"/>
          <a:stretch/>
        </p:blipFill>
        <p:spPr bwMode="auto">
          <a:xfrm rot="5400000">
            <a:off x="-147590" y="1589733"/>
            <a:ext cx="3090967" cy="26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6645\Downloads\DSC_27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9723" r="28096" b="12240"/>
          <a:stretch/>
        </p:blipFill>
        <p:spPr bwMode="auto">
          <a:xfrm rot="5400000">
            <a:off x="6078946" y="1643083"/>
            <a:ext cx="3087284" cy="25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НАУЧНЫЙ ОТДЕЛ\Ирина\Встреча с Китайцами\Презентации\Илалтдинова\К презентации\Обложки+сотрудники\DSC_27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0052" r="25805" b="10052"/>
          <a:stretch/>
        </p:blipFill>
        <p:spPr bwMode="auto">
          <a:xfrm rot="5400000">
            <a:off x="-8273" y="4019885"/>
            <a:ext cx="31838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АУЧНЫЙ ОТДЕЛ\Ирина\Встреча с Китайцами\Презентации\Илалтдинова\К презентации\Обложки+сотрудники\DSC_28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16052" r="28601" b="7148"/>
          <a:stretch/>
        </p:blipFill>
        <p:spPr bwMode="auto">
          <a:xfrm rot="5400000">
            <a:off x="3091974" y="1461699"/>
            <a:ext cx="2975429" cy="27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5305" y="3282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</a:p>
        </p:txBody>
      </p:sp>
      <p:pic>
        <p:nvPicPr>
          <p:cNvPr id="3075" name="Picture 3" descr="E:\НАУЧНЫЙ ОТДЕЛ\Ирина\Встреча с Китайцами\Презентации\Илалтдинова\К презентации\Обложки+сотрудники\DSC_28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2099" r="19447" b="6876"/>
          <a:stretch/>
        </p:blipFill>
        <p:spPr bwMode="auto">
          <a:xfrm rot="5400000">
            <a:off x="5602527" y="4025711"/>
            <a:ext cx="3197301" cy="22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НАУЧНЫЙ ОТДЕЛ\Ирина\Встреча с Китайцами\Презентации\Илалтдинова\К презентации\Обложки+сотрудники\DSC_27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20287" r="29048" b="13087"/>
          <a:stretch/>
        </p:blipFill>
        <p:spPr bwMode="auto">
          <a:xfrm rot="5400000">
            <a:off x="2731006" y="3923344"/>
            <a:ext cx="3183877" cy="23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!romik\минин\10_present\PRESENTACIYA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35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539552" y="4902509"/>
            <a:ext cx="7921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en-US" altLang="ru-RU" sz="4800" b="1" i="1" dirty="0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4800" b="1" i="1" dirty="0">
              <a:solidFill>
                <a:srgbClr val="B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Рисунок 3" descr="mu_logo_fu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32654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932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6804538"/>
              </p:ext>
            </p:extLst>
          </p:nvPr>
        </p:nvGraphicFramePr>
        <p:xfrm>
          <a:off x="577754" y="908720"/>
          <a:ext cx="8242718" cy="618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199" y="-32820"/>
            <a:ext cx="9144000" cy="725516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862729" cy="11430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создания НИЛ</a:t>
            </a:r>
          </a:p>
        </p:txBody>
      </p:sp>
      <p:pic>
        <p:nvPicPr>
          <p:cNvPr id="1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105468" y="3812055"/>
            <a:ext cx="23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Собственные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3206045"/>
              </p:ext>
            </p:extLst>
          </p:nvPr>
        </p:nvGraphicFramePr>
        <p:xfrm>
          <a:off x="397734" y="633626"/>
          <a:ext cx="8352929" cy="551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7" y="5229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9938"/>
            <a:ext cx="1440160" cy="189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362081"/>
            <a:ext cx="149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Фролов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764704"/>
            <a:ext cx="16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В.В. Николина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199" y="-3990"/>
            <a:ext cx="9144000" cy="997172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4973" y="647773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504604"/>
            <a:ext cx="8862729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Сотрудники лаборатории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76" y="6468208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0115" y="3106835"/>
            <a:ext cx="254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Илалтдинова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Елена Юрьевна, доктор педагогических наук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1" y="1053744"/>
            <a:ext cx="1738666" cy="1996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/>
          <a:stretch/>
        </p:blipFill>
        <p:spPr>
          <a:xfrm>
            <a:off x="2699792" y="1070390"/>
            <a:ext cx="1509647" cy="1996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4" y="1053744"/>
            <a:ext cx="1584176" cy="19963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8"/>
          <a:stretch/>
        </p:blipFill>
        <p:spPr>
          <a:xfrm>
            <a:off x="4783088" y="1053744"/>
            <a:ext cx="1653722" cy="19963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t="15350" r="14727" b="14889"/>
          <a:stretch/>
        </p:blipFill>
        <p:spPr>
          <a:xfrm>
            <a:off x="725371" y="4009820"/>
            <a:ext cx="1602580" cy="2112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2590" y="3084767"/>
            <a:ext cx="2522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Фролов Анатолий Аркадьевич, доктор педагогических наук, профессор, Действенный член Международной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макаренковской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ассоциации (IMS)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1289" y="3017716"/>
            <a:ext cx="191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Аксёнов Сергей Иванович, кандидат педагогических наук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6847" y="30501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Кувабара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Кийоси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наук, доцент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Хоккайдского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педагогического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478" y="6134919"/>
            <a:ext cx="210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Терье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Халвесон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наук,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профессор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НАУЧНЫЙ ОТДЕЛ\Ирина\Встреча с Китайцами\Презентации\Илалтдинова\К презентации\Обложки+сотрудники\SHs7CBkNLw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86" y="4038584"/>
            <a:ext cx="1705325" cy="20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23647" y="6145042"/>
            <a:ext cx="210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Суханова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Эдуардовна, магистрант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социальный педагог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6" y="4030572"/>
            <a:ext cx="1731707" cy="196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9129" y="6028685"/>
            <a:ext cx="2354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Эндрю </a:t>
            </a:r>
            <a:r>
              <a:rPr lang="ru-RU" sz="1200" dirty="0" err="1" smtClean="0">
                <a:solidFill>
                  <a:prstClr val="black"/>
                </a:solidFill>
              </a:rPr>
              <a:t>Саттон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>
                <a:solidFill>
                  <a:prstClr val="black"/>
                </a:solidFill>
              </a:rPr>
              <a:t>доктор </a:t>
            </a:r>
            <a:r>
              <a:rPr lang="ru-RU" sz="1200" dirty="0" smtClean="0">
                <a:solidFill>
                  <a:prstClr val="black"/>
                </a:solidFill>
              </a:rPr>
              <a:t>педагогических наук </a:t>
            </a:r>
            <a:r>
              <a:rPr lang="ru-RU" sz="1200" dirty="0">
                <a:solidFill>
                  <a:prstClr val="black"/>
                </a:solidFill>
              </a:rPr>
              <a:t>(</a:t>
            </a:r>
            <a:r>
              <a:rPr lang="ru-RU" sz="1200" dirty="0" err="1">
                <a:solidFill>
                  <a:prstClr val="black"/>
                </a:solidFill>
              </a:rPr>
              <a:t>Бермингем</a:t>
            </a:r>
            <a:r>
              <a:rPr lang="ru-RU" sz="1200" dirty="0">
                <a:solidFill>
                  <a:prstClr val="black"/>
                </a:solidFill>
              </a:rPr>
              <a:t>, Великобритания)</a:t>
            </a:r>
          </a:p>
        </p:txBody>
      </p:sp>
    </p:spTree>
    <p:extLst>
      <p:ext uri="{BB962C8B-B14F-4D97-AF65-F5344CB8AC3E}">
        <p14:creationId xmlns:p14="http://schemas.microsoft.com/office/powerpoint/2010/main" val="10628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35346651"/>
              </p:ext>
            </p:extLst>
          </p:nvPr>
        </p:nvGraphicFramePr>
        <p:xfrm>
          <a:off x="2670042" y="2077586"/>
          <a:ext cx="6192687" cy="43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" y="908720"/>
            <a:ext cx="2560193" cy="3672408"/>
          </a:xfrm>
          <a:prstGeom prst="rect">
            <a:avLst/>
          </a:prstGeom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199" y="-32820"/>
            <a:ext cx="9144000" cy="725516"/>
            <a:chOff x="0" y="2420938"/>
            <a:chExt cx="9144000" cy="1914525"/>
          </a:xfrm>
        </p:grpSpPr>
        <p:pic>
          <p:nvPicPr>
            <p:cNvPr id="13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0" y="-315416"/>
            <a:ext cx="8862729" cy="9490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лаборатории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2597" y="923234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 и опыта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Антона Семеновича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Макаренко, его педагогики с учетом современных достижений международного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макаренковедения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перспективных направлений развития отечественной педагогики и школы. </a:t>
            </a:r>
          </a:p>
        </p:txBody>
      </p:sp>
      <p:pic>
        <p:nvPicPr>
          <p:cNvPr id="18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199" y="-32820"/>
            <a:ext cx="9144000" cy="797524"/>
            <a:chOff x="0" y="2420938"/>
            <a:chExt cx="9144000" cy="1914525"/>
          </a:xfrm>
        </p:grpSpPr>
        <p:pic>
          <p:nvPicPr>
            <p:cNvPr id="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43528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лаборатории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627369"/>
              </p:ext>
            </p:extLst>
          </p:nvPr>
        </p:nvGraphicFramePr>
        <p:xfrm>
          <a:off x="457200" y="836712"/>
          <a:ext cx="8435280" cy="590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" y="-3990"/>
            <a:ext cx="9144000" cy="99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315416"/>
            <a:ext cx="8862729" cy="9490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Реальные и потенциальные партнеры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5112568" cy="2876092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26426" y="2010864"/>
            <a:ext cx="2553577" cy="720081"/>
          </a:xfrm>
          <a:prstGeom prst="borderCallout1">
            <a:avLst>
              <a:gd name="adj1" fmla="val 119533"/>
              <a:gd name="adj2" fmla="val 42383"/>
              <a:gd name="adj3" fmla="val 259106"/>
              <a:gd name="adj4" fmla="val 6541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коррекционного образования (Калифорнийский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университет) (США)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056480" y="3068960"/>
            <a:ext cx="2980015" cy="1654070"/>
          </a:xfrm>
          <a:prstGeom prst="borderCallout1">
            <a:avLst>
              <a:gd name="adj1" fmla="val 57612"/>
              <a:gd name="adj2" fmla="val -2097"/>
              <a:gd name="adj3" fmla="val 38258"/>
              <a:gd name="adj4" fmla="val -844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педагогический институт им. А.С.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А.С.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Полтавский национальный педагогический университет им. В.Г. Короленко (Украина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1806453" y="993182"/>
            <a:ext cx="2376264" cy="505230"/>
          </a:xfrm>
          <a:prstGeom prst="borderCallout1">
            <a:avLst>
              <a:gd name="adj1" fmla="val 119533"/>
              <a:gd name="adj2" fmla="val 42383"/>
              <a:gd name="adj3" fmla="val 551348"/>
              <a:gd name="adj4" fmla="val 6013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кондуктивного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(Англия)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4715783" y="1124744"/>
            <a:ext cx="1584409" cy="720081"/>
          </a:xfrm>
          <a:prstGeom prst="borderCallout1">
            <a:avLst>
              <a:gd name="adj1" fmla="val 57612"/>
              <a:gd name="adj2" fmla="val -2097"/>
              <a:gd name="adj3" fmla="val 330186"/>
              <a:gd name="adj4" fmla="val -7455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Нордланда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(Норвегия)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6056481" y="5157192"/>
            <a:ext cx="2806248" cy="648072"/>
          </a:xfrm>
          <a:prstGeom prst="borderCallout1">
            <a:avLst>
              <a:gd name="adj1" fmla="val 57612"/>
              <a:gd name="adj2" fmla="val -2097"/>
              <a:gd name="adj3" fmla="val -167523"/>
              <a:gd name="adj4" fmla="val -3429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Хоккайдский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 (Япония)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6468097" y="1686369"/>
            <a:ext cx="2568399" cy="1238575"/>
          </a:xfrm>
          <a:prstGeom prst="borderCallout1">
            <a:avLst>
              <a:gd name="adj1" fmla="val 57612"/>
              <a:gd name="adj2" fmla="val -2097"/>
              <a:gd name="adj3" fmla="val 154972"/>
              <a:gd name="adj4" fmla="val -11512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Марбургского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университета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Макаренко-реферат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(Германия)</a:t>
            </a:r>
          </a:p>
        </p:txBody>
      </p:sp>
    </p:spTree>
    <p:extLst>
      <p:ext uri="{BB962C8B-B14F-4D97-AF65-F5344CB8AC3E}">
        <p14:creationId xmlns:p14="http://schemas.microsoft.com/office/powerpoint/2010/main" val="34341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199" y="-32820"/>
            <a:ext cx="9144000" cy="1229572"/>
            <a:chOff x="0" y="2420938"/>
            <a:chExt cx="9144000" cy="1914525"/>
          </a:xfrm>
        </p:grpSpPr>
        <p:pic>
          <p:nvPicPr>
            <p:cNvPr id="6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научно-исследовательской деятельности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образовательных программах </a:t>
            </a:r>
          </a:p>
        </p:txBody>
      </p:sp>
      <p:pic>
        <p:nvPicPr>
          <p:cNvPr id="9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50888"/>
              </p:ext>
            </p:extLst>
          </p:nvPr>
        </p:nvGraphicFramePr>
        <p:xfrm>
          <a:off x="-583349" y="1260335"/>
          <a:ext cx="89297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42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52" y="1129462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Подготовка и проведение научных </a:t>
            </a:r>
            <a:r>
              <a:rPr lang="ru-RU" dirty="0" err="1">
                <a:latin typeface="Times New Roman"/>
                <a:ea typeface="Calibri"/>
              </a:rPr>
              <a:t>макаренковедческих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мероприятий на базе НГПУ </a:t>
            </a:r>
            <a:r>
              <a:rPr lang="ru-RU" dirty="0" err="1" smtClean="0">
                <a:latin typeface="Times New Roman"/>
                <a:ea typeface="Calibri"/>
              </a:rPr>
              <a:t>им.К</a:t>
            </a:r>
            <a:r>
              <a:rPr lang="ru-RU" dirty="0" smtClean="0">
                <a:latin typeface="Times New Roman"/>
                <a:ea typeface="Calibri"/>
              </a:rPr>
              <a:t>. Минина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/>
                <a:ea typeface="Calibri"/>
              </a:rPr>
              <a:t>2013 </a:t>
            </a:r>
            <a:r>
              <a:rPr lang="ru-RU" dirty="0">
                <a:latin typeface="Times New Roman"/>
                <a:ea typeface="Calibri"/>
              </a:rPr>
              <a:t>- Международная научно-практическая </a:t>
            </a:r>
            <a:r>
              <a:rPr lang="ru-RU" dirty="0" smtClean="0">
                <a:latin typeface="Times New Roman"/>
                <a:ea typeface="Calibri"/>
              </a:rPr>
              <a:t>конференция  «Педагогика </a:t>
            </a:r>
            <a:r>
              <a:rPr lang="ru-RU" dirty="0">
                <a:latin typeface="Times New Roman"/>
                <a:ea typeface="Calibri"/>
              </a:rPr>
              <a:t>А.С. Макаренко: воспитание и жизнь (достижения и проблемы) при поддержке </a:t>
            </a:r>
            <a:r>
              <a:rPr lang="ru-RU" dirty="0" smtClean="0">
                <a:latin typeface="Times New Roman"/>
                <a:ea typeface="Calibri"/>
              </a:rPr>
              <a:t>РГНФ»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2014 – Международный симпозиум </a:t>
            </a:r>
            <a:r>
              <a:rPr lang="ru-RU" dirty="0" smtClean="0">
                <a:latin typeface="Times New Roman"/>
                <a:ea typeface="Calibri"/>
              </a:rPr>
              <a:t> «</a:t>
            </a:r>
            <a:r>
              <a:rPr lang="ru-RU" dirty="0">
                <a:latin typeface="Times New Roman"/>
                <a:ea typeface="Calibri"/>
              </a:rPr>
              <a:t>Современное </a:t>
            </a:r>
            <a:r>
              <a:rPr lang="ru-RU" dirty="0" err="1">
                <a:latin typeface="Times New Roman"/>
                <a:ea typeface="Calibri"/>
              </a:rPr>
              <a:t>макаренковедение</a:t>
            </a:r>
            <a:r>
              <a:rPr lang="ru-RU" dirty="0">
                <a:latin typeface="Times New Roman"/>
                <a:ea typeface="Calibri"/>
              </a:rPr>
              <a:t>: история, состояние, перспективы</a:t>
            </a:r>
            <a:r>
              <a:rPr lang="ru-RU" dirty="0" smtClean="0">
                <a:latin typeface="Times New Roman"/>
                <a:ea typeface="Calibri"/>
              </a:rPr>
              <a:t>»</a:t>
            </a:r>
            <a:endParaRPr lang="ru-RU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229572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05305" y="3282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" y="2996952"/>
            <a:ext cx="9144000" cy="2808312"/>
          </a:xfrm>
          <a:prstGeom prst="rect">
            <a:avLst/>
          </a:prstGeom>
        </p:spPr>
      </p:pic>
      <p:pic>
        <p:nvPicPr>
          <p:cNvPr id="12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51" y="1129462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Участие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в научных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</a:rPr>
              <a:t>макаренковедческих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мероприятиях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229572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57313" y="2612389"/>
              <a:ext cx="4572000" cy="1567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05305" y="3282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</a:p>
        </p:txBody>
      </p:sp>
      <p:pic>
        <p:nvPicPr>
          <p:cNvPr id="10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3" y="6351851"/>
            <a:ext cx="1597025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2"/>
          <a:stretch/>
        </p:blipFill>
        <p:spPr>
          <a:xfrm>
            <a:off x="322972" y="1719107"/>
            <a:ext cx="3999973" cy="2225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t="1793" r="26825" b="15132"/>
          <a:stretch/>
        </p:blipFill>
        <p:spPr>
          <a:xfrm>
            <a:off x="4954533" y="4401046"/>
            <a:ext cx="2573310" cy="2239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b="8995"/>
          <a:stretch/>
        </p:blipFill>
        <p:spPr>
          <a:xfrm>
            <a:off x="342986" y="4401046"/>
            <a:ext cx="4144411" cy="2271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7104" b="15767"/>
          <a:stretch/>
        </p:blipFill>
        <p:spPr>
          <a:xfrm>
            <a:off x="4954533" y="1717770"/>
            <a:ext cx="3586052" cy="22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00000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526</Words>
  <Application>Microsoft Office PowerPoint</Application>
  <PresentationFormat>Экран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Исследовательская лаборатория «Воспитательная педагогика А.С. Макаренко» </vt:lpstr>
      <vt:lpstr> История создания НИЛ</vt:lpstr>
      <vt:lpstr> Сотрудники лаборатории</vt:lpstr>
      <vt:lpstr>Презентация PowerPoint</vt:lpstr>
      <vt:lpstr>Основные функции лаборатории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модуля, направление подготовки</dc:title>
  <dc:creator>user</dc:creator>
  <cp:lastModifiedBy>Vinokurova</cp:lastModifiedBy>
  <cp:revision>76</cp:revision>
  <cp:lastPrinted>2015-06-17T10:32:48Z</cp:lastPrinted>
  <dcterms:modified xsi:type="dcterms:W3CDTF">2016-03-09T08:49:56Z</dcterms:modified>
</cp:coreProperties>
</file>