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6" r:id="rId10"/>
    <p:sldId id="265" r:id="rId11"/>
    <p:sldId id="267" r:id="rId12"/>
    <p:sldId id="271" r:id="rId13"/>
    <p:sldId id="270" r:id="rId14"/>
    <p:sldId id="272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528C9-78A6-4D56-B6AB-E4A646B59F00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447D4-14A2-48CE-8576-7010AE4A9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6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447D4-14A2-48CE-8576-7010AE4A93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35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584-F609-488A-9688-19949870550C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16B-5E91-4B11-B392-0D317FC69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2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584-F609-488A-9688-19949870550C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16B-5E91-4B11-B392-0D317FC69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5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584-F609-488A-9688-19949870550C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16B-5E91-4B11-B392-0D317FC69F3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0874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584-F609-488A-9688-19949870550C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16B-5E91-4B11-B392-0D317FC69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5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584-F609-488A-9688-19949870550C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16B-5E91-4B11-B392-0D317FC69F3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505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584-F609-488A-9688-19949870550C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16B-5E91-4B11-B392-0D317FC69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23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584-F609-488A-9688-19949870550C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16B-5E91-4B11-B392-0D317FC69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78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584-F609-488A-9688-19949870550C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16B-5E91-4B11-B392-0D317FC69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1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584-F609-488A-9688-19949870550C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16B-5E91-4B11-B392-0D317FC69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5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584-F609-488A-9688-19949870550C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16B-5E91-4B11-B392-0D317FC69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6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584-F609-488A-9688-19949870550C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16B-5E91-4B11-B392-0D317FC69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5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584-F609-488A-9688-19949870550C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16B-5E91-4B11-B392-0D317FC69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0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584-F609-488A-9688-19949870550C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16B-5E91-4B11-B392-0D317FC69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84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584-F609-488A-9688-19949870550C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16B-5E91-4B11-B392-0D317FC69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584-F609-488A-9688-19949870550C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16B-5E91-4B11-B392-0D317FC69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4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584-F609-488A-9688-19949870550C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D16B-5E91-4B11-B392-0D317FC69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5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12584-F609-488A-9688-19949870550C}" type="datetimeFigureOut">
              <a:rPr lang="ru-RU" smtClean="0"/>
              <a:t>30.05.2015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77D16B-5E91-4B11-B392-0D317FC69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7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3110" y="1517429"/>
            <a:ext cx="7574508" cy="1646302"/>
          </a:xfrm>
        </p:spPr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Физкультурно-оздоровительный блок.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0364" y="5279132"/>
            <a:ext cx="5349920" cy="10968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Выполнили: Кузнецова Татьяна, Загайнова Анастасия, Калмыкова Евгения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603429"/>
              </p:ext>
            </p:extLst>
          </p:nvPr>
        </p:nvGraphicFramePr>
        <p:xfrm>
          <a:off x="354841" y="409434"/>
          <a:ext cx="11122926" cy="60596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6472"/>
                <a:gridCol w="2770496"/>
                <a:gridCol w="6045958"/>
              </a:tblGrid>
              <a:tr h="709363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Примечание </a:t>
                      </a:r>
                      <a:endParaRPr lang="ru-RU" dirty="0"/>
                    </a:p>
                  </a:txBody>
                  <a:tcPr/>
                </a:tc>
              </a:tr>
              <a:tr h="5350243">
                <a:tc>
                  <a:txBody>
                    <a:bodyPr/>
                    <a:lstStyle/>
                    <a:p>
                      <a:r>
                        <a:rPr lang="ru-RU" dirty="0" smtClean="0"/>
                        <a:t>2. «Шиповка</a:t>
                      </a:r>
                      <a:r>
                        <a:rPr lang="ru-RU" baseline="0" dirty="0" smtClean="0"/>
                        <a:t> юных»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приобщение детей к спорту и здоровому образу жизни;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новыми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людьми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физических качеств у учеников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Показать уровень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подготовленности школы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Проявление себя как личности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Соревнования проходили среди</a:t>
                      </a:r>
                      <a:r>
                        <a:rPr lang="ru-RU" baseline="0" dirty="0" smtClean="0"/>
                        <a:t> школ Автозаводского района на стадионе «Чайка». От школы участвовали 2 команды по 6 человек: юноши и девушки.</a:t>
                      </a:r>
                    </a:p>
                    <a:p>
                      <a:r>
                        <a:rPr lang="ru-RU" baseline="0" dirty="0" smtClean="0"/>
                        <a:t>«Шиповка юных»-это </a:t>
                      </a:r>
                      <a:r>
                        <a:rPr lang="ru-RU" baseline="0" dirty="0" err="1" smtClean="0"/>
                        <a:t>четырехборье</a:t>
                      </a:r>
                      <a:r>
                        <a:rPr lang="ru-RU" baseline="0" dirty="0" smtClean="0"/>
                        <a:t>, в которое входят такие виды как: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/>
                        <a:t>Бег 60 м,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/>
                        <a:t>Прыжок в длину с разбега,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/>
                        <a:t>Метание,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/>
                        <a:t>Девушки: бег 400м, юноши-800м.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baseline="0" dirty="0" smtClean="0"/>
                        <a:t>Мы помогали в организации учащихся, т.к. учительница, Надежда Германовна, находилась в судейской коллегии и не могла следить за учениками.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baseline="0" dirty="0" smtClean="0"/>
                        <a:t>Проводили разминку, расставляли ребят по этапам, поддерживали позитивное настроение и настраивали на хороший результат.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baseline="0" dirty="0" smtClean="0"/>
                        <a:t>Учащиеся были заинтересованы в хорошем результате, поддерживали друг друга, проявляли нравственные и лидерские качества.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2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2743" y="337361"/>
            <a:ext cx="10572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9637C"/>
                </a:solidFill>
                <a:latin typeface="Tahoma" panose="020B0604030504040204" pitchFamily="34" charset="0"/>
              </a:rPr>
              <a:t>Помимо нашего участия и помощи в организации спортивно-массовых мероприятий,</a:t>
            </a:r>
          </a:p>
          <a:p>
            <a:r>
              <a:rPr lang="ru-RU" b="1" dirty="0" smtClean="0">
                <a:solidFill>
                  <a:srgbClr val="59637C"/>
                </a:solidFill>
                <a:latin typeface="Tahoma" panose="020B0604030504040204" pitchFamily="34" charset="0"/>
              </a:rPr>
              <a:t>Мы проводили уроки по физической культуре: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46" y="983692"/>
            <a:ext cx="5911255" cy="3754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46" y="3507475"/>
            <a:ext cx="4910251" cy="3350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1" y="1082631"/>
            <a:ext cx="3047031" cy="4410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22" y="4107975"/>
            <a:ext cx="4259568" cy="37565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03" y="2146178"/>
            <a:ext cx="4025486" cy="338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156" y="265800"/>
            <a:ext cx="95894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9637C"/>
                </a:solidFill>
                <a:latin typeface="Tahoma" panose="020B0604030504040204" pitchFamily="34" charset="0"/>
              </a:rPr>
              <a:t>И как бы порой не было тяжело ученикам на занятиях по физкультуре,</a:t>
            </a:r>
          </a:p>
          <a:p>
            <a:r>
              <a:rPr lang="ru-RU" b="1" dirty="0">
                <a:solidFill>
                  <a:srgbClr val="59637C"/>
                </a:solidFill>
                <a:latin typeface="Tahoma" panose="020B0604030504040204" pitchFamily="34" charset="0"/>
              </a:rPr>
              <a:t>о</a:t>
            </a:r>
            <a:r>
              <a:rPr lang="ru-RU" b="1" dirty="0" smtClean="0">
                <a:solidFill>
                  <a:srgbClr val="59637C"/>
                </a:solidFill>
                <a:latin typeface="Tahoma" panose="020B0604030504040204" pitchFamily="34" charset="0"/>
              </a:rPr>
              <a:t>ни преодолевают в себе лень и воспитывают силу воли, закаляют характер</a:t>
            </a:r>
          </a:p>
          <a:p>
            <a:r>
              <a:rPr lang="ru-RU" b="1" dirty="0" smtClean="0">
                <a:solidFill>
                  <a:srgbClr val="59637C"/>
                </a:solidFill>
                <a:latin typeface="Tahoma" panose="020B0604030504040204" pitchFamily="34" charset="0"/>
              </a:rPr>
              <a:t>и приобщаются к здоровому образу жизни!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44" y="1301671"/>
            <a:ext cx="7005711" cy="535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279" y="528429"/>
            <a:ext cx="9437199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А также в помощи организации различных школьных мероприятий: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Подготовка актового зала к «осеннему балу»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Помощь в подготовке номера мальчиков к 8 марта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Помощь в подготовке номера с песней к 9 мая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Поход в библиотеку на просмотр фильма «Судьба человека»,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     а также обсуждение фильма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Помощь в подготовке плаката ко дню здоровья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Совместный поход на каток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34" y="1055076"/>
            <a:ext cx="4403190" cy="3302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2603" y="304187"/>
            <a:ext cx="9860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Фотоотчет с праздника, посвященному 8 марта, где девочкам предоставлялось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оучаствовать в конкурсах и проявить себя: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9" y="3108960"/>
            <a:ext cx="4998720" cy="374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30" y="3156895"/>
            <a:ext cx="4934807" cy="3701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097281"/>
            <a:ext cx="4346917" cy="326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561" y="187235"/>
            <a:ext cx="10461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Хочется поблагодарить за помощь, поддержку, понимание, доверие, напутствие,</a:t>
            </a:r>
          </a:p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а развитие в нас профессиональных качеств, за методические и организационные </a:t>
            </a:r>
          </a:p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казания нашу учительницу по физической культуре Сычеву Надежду Германовну!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6" y="1110565"/>
            <a:ext cx="4371188" cy="5581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58" y="1690594"/>
            <a:ext cx="5895833" cy="44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4902" y="1815153"/>
            <a:ext cx="9416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</a:rPr>
              <a:t>Спасибо за внимание!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175" y="368490"/>
            <a:ext cx="43860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МОУ СОШ № 6 расположена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в Автозаводском районе,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адрес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Ул. Челюскинцев, 24</a:t>
            </a:r>
          </a:p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54" y="150125"/>
            <a:ext cx="6954362" cy="65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822" y="200882"/>
            <a:ext cx="88625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Спортивный зал находится в хорошем состоянии, всегда чистый, хорошо освещен, имеются большие окна, защищенные сеткой. Наличие большого количества разнообразного инвентаря (конь, перекладина, разновысокие брусья и т.д.)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9051" y="5842337"/>
            <a:ext cx="100629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Спортивная площадка довольно маленькая, т.к. школа расположена тесно с жилыми домами. Есть футбольная и волейбольная площадки, беговые асфальтированные дорожки, прыжковая яма и т. 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08" y="3371608"/>
            <a:ext cx="3596938" cy="2470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54" y="2241871"/>
            <a:ext cx="3593095" cy="3128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1" y="1524321"/>
            <a:ext cx="3274004" cy="24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81" y="146292"/>
            <a:ext cx="10868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5688E"/>
                </a:solidFill>
                <a:latin typeface="tahoma" panose="020B0604030504040204" pitchFamily="34" charset="0"/>
              </a:rPr>
              <a:t>За время прохождения клинической практики было нами проведено и оказана помощь</a:t>
            </a:r>
          </a:p>
          <a:p>
            <a:r>
              <a:rPr lang="ru-RU" b="1" dirty="0">
                <a:solidFill>
                  <a:srgbClr val="45688E"/>
                </a:solidFill>
                <a:latin typeface="tahoma" panose="020B0604030504040204" pitchFamily="34" charset="0"/>
              </a:rPr>
              <a:t>в</a:t>
            </a:r>
            <a:r>
              <a:rPr lang="ru-RU" b="1" dirty="0" smtClean="0">
                <a:solidFill>
                  <a:srgbClr val="45688E"/>
                </a:solidFill>
                <a:latin typeface="tahoma" panose="020B0604030504040204" pitchFamily="34" charset="0"/>
              </a:rPr>
              <a:t> организации физкультурно-оздоровительных и  спортивно-массовых мероприятий.</a:t>
            </a:r>
          </a:p>
          <a:p>
            <a:r>
              <a:rPr lang="ru-RU" b="1" dirty="0" smtClean="0">
                <a:solidFill>
                  <a:srgbClr val="45688E"/>
                </a:solidFill>
                <a:latin typeface="tahoma" panose="020B0604030504040204" pitchFamily="34" charset="0"/>
              </a:rPr>
              <a:t>Далее представлен рабочий план: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263291"/>
              </p:ext>
            </p:extLst>
          </p:nvPr>
        </p:nvGraphicFramePr>
        <p:xfrm>
          <a:off x="755650" y="1473962"/>
          <a:ext cx="9671239" cy="483130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51824"/>
                <a:gridCol w="3739487"/>
                <a:gridCol w="3179928"/>
              </a:tblGrid>
              <a:tr h="717181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/>
                </a:tc>
              </a:tr>
              <a:tr h="2057063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r>
                        <a:rPr lang="ru-RU" baseline="0" dirty="0" smtClean="0"/>
                        <a:t> «Веселые старты»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Привлечение детей к спорту</a:t>
                      </a:r>
                      <a:r>
                        <a:rPr lang="ru-RU" baseline="0" dirty="0" smtClean="0"/>
                        <a:t> и здоровому образу жизни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/>
                        <a:t>Выявление лидерских качеств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/>
                        <a:t>Умение работать в команде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Проводилось в школе,</a:t>
                      </a:r>
                      <a:r>
                        <a:rPr lang="ru-RU" baseline="0" dirty="0" smtClean="0"/>
                        <a:t> в спортивном зале среди детей младших классов</a:t>
                      </a:r>
                      <a:endParaRPr lang="ru-RU" dirty="0"/>
                    </a:p>
                  </a:txBody>
                  <a:tcPr/>
                </a:tc>
              </a:tr>
              <a:tr h="2057063">
                <a:tc>
                  <a:txBody>
                    <a:bodyPr/>
                    <a:lstStyle/>
                    <a:p>
                      <a:r>
                        <a:rPr lang="ru-RU" dirty="0" smtClean="0"/>
                        <a:t>2. Районные</a:t>
                      </a:r>
                      <a:r>
                        <a:rPr lang="ru-RU" baseline="0" dirty="0" smtClean="0"/>
                        <a:t> соревнования по баскетболу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Проявление лидерских качеств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Умение работать в команде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Совершенствование профессиональных качеств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Отстаивать честь школы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Соревнования проходили в</a:t>
                      </a:r>
                      <a:r>
                        <a:rPr lang="ru-RU" baseline="0" dirty="0" smtClean="0"/>
                        <a:t> разных школах Автозаводского района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7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461829"/>
              </p:ext>
            </p:extLst>
          </p:nvPr>
        </p:nvGraphicFramePr>
        <p:xfrm>
          <a:off x="532262" y="323882"/>
          <a:ext cx="10317708" cy="607812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971264"/>
                <a:gridCol w="4010173"/>
                <a:gridCol w="3336271"/>
              </a:tblGrid>
              <a:tr h="33547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«Президентские соревнования»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Привлечение детей к спорту и здоровому образу жизни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Выявление лидерских качеств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 собственных результатов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Умение работать в команде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Проявление себя как личности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Проходили в собственной школе. Это районные соревнования среди средних классов разных школ. Каждый проходил 7 видов (подтягивания\отжимания, прыжок в длину с места, гибкость, сгибание туловища, челнок, эстафета)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694843">
                <a:tc>
                  <a:txBody>
                    <a:bodyPr/>
                    <a:lstStyle/>
                    <a:p>
                      <a:r>
                        <a:rPr lang="ru-RU" dirty="0" smtClean="0"/>
                        <a:t>4. «Шиповка юных»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приобщение детей к спорту и здоровому образу жизни;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новыми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людьми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физических качеств у учеников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Показать уровень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подготовленности школы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Проявление себя как личности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Районные соревнования, проходящие на стадионе «Чайка». Это </a:t>
                      </a:r>
                      <a:r>
                        <a:rPr lang="ru-RU" baseline="0" dirty="0" err="1" smtClean="0"/>
                        <a:t>четырехборье</a:t>
                      </a:r>
                      <a:r>
                        <a:rPr lang="ru-RU" baseline="0" dirty="0" smtClean="0"/>
                        <a:t> для учащихся 2000-2001 и 2002-2003 года рождения. </a:t>
                      </a:r>
                    </a:p>
                    <a:p>
                      <a:r>
                        <a:rPr lang="ru-RU" baseline="0" dirty="0" smtClean="0"/>
                        <a:t>Виды: бег 60м, прыжок в длину с разбега, метание, бег д: 400 м, м: 800м.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54606"/>
              </p:ext>
            </p:extLst>
          </p:nvPr>
        </p:nvGraphicFramePr>
        <p:xfrm>
          <a:off x="641444" y="180149"/>
          <a:ext cx="10768083" cy="653820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64811"/>
                <a:gridCol w="3564811"/>
                <a:gridCol w="3638461"/>
              </a:tblGrid>
              <a:tr h="3154926">
                <a:tc>
                  <a:txBody>
                    <a:bodyPr/>
                    <a:lstStyle/>
                    <a:p>
                      <a:r>
                        <a:rPr lang="ru-RU" dirty="0" smtClean="0"/>
                        <a:t>5. Городская эстафета за призы Нижегородской</a:t>
                      </a:r>
                      <a:r>
                        <a:rPr lang="ru-RU" baseline="0" dirty="0" smtClean="0"/>
                        <a:t> области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приобщение детей к спорту и здоровому образу жизни;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Знакомство с новыми людьми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физических качеств у учеников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Показать уровень подготовленности школы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Сплочение школьного коллектива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Проходили на пл. Минина.</a:t>
                      </a:r>
                    </a:p>
                    <a:p>
                      <a:r>
                        <a:rPr lang="ru-RU" dirty="0" smtClean="0"/>
                        <a:t>Школа заняла 12 место.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284089">
                <a:tc>
                  <a:txBody>
                    <a:bodyPr/>
                    <a:lstStyle/>
                    <a:p>
                      <a:r>
                        <a:rPr lang="ru-RU" dirty="0" smtClean="0"/>
                        <a:t>6. Эстафета «Нижегородец»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приобщение детей к спорту и здоровому образу жизни;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Знакомство с новыми людьми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физических качеств у учеников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Показать уровень подготовленности школы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лидерских качеств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Сплочение школьного коллектива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Проходила в Автозаводском районе.</a:t>
                      </a:r>
                      <a:r>
                        <a:rPr lang="ru-RU" baseline="0" dirty="0" smtClean="0"/>
                        <a:t> Выступало 2 команды от девочек и 2 команды мальчиков.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0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943" y="269122"/>
            <a:ext cx="10021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Помимо обязательных занятий, в школе существуют секции волейбола и баскетбола.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Вообще, школа № 6 в автозаводском районе славится своими баскетболистами.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729" y="1224465"/>
            <a:ext cx="10352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Секция баскетбола: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(приходят все желающие ученики, для совершенствования своих  профессиональных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спортивных качеств, а так же для общения со сверстниками.</a:t>
            </a:r>
            <a:r>
              <a:rPr lang="ru-RU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673" y="2637962"/>
            <a:ext cx="5784798" cy="3261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43" y="2240128"/>
            <a:ext cx="3296782" cy="43957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29314" y="6297283"/>
            <a:ext cx="4798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А также секция волейбола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291" y="146292"/>
            <a:ext cx="5841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Развернутый план-конспект 2-х мероприятий: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330918"/>
              </p:ext>
            </p:extLst>
          </p:nvPr>
        </p:nvGraphicFramePr>
        <p:xfrm>
          <a:off x="382139" y="668735"/>
          <a:ext cx="11122923" cy="61531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8481"/>
                <a:gridCol w="3138985"/>
                <a:gridCol w="5445457"/>
              </a:tblGrid>
              <a:tr h="575262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</a:t>
                      </a:r>
                      <a:r>
                        <a:rPr lang="ru-RU" baseline="0" dirty="0" smtClean="0"/>
                        <a:t> з</a:t>
                      </a:r>
                      <a:r>
                        <a:rPr lang="ru-RU" dirty="0" smtClean="0"/>
                        <a:t>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/>
                </a:tc>
              </a:tr>
              <a:tr h="5450229">
                <a:tc>
                  <a:txBody>
                    <a:bodyPr/>
                    <a:lstStyle/>
                    <a:p>
                      <a:r>
                        <a:rPr lang="ru-RU" dirty="0" smtClean="0"/>
                        <a:t>1. «Президентские</a:t>
                      </a:r>
                      <a:r>
                        <a:rPr lang="ru-RU" baseline="0" dirty="0" smtClean="0"/>
                        <a:t> соревнования»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Привлечение детей к спорту и здоровому образу жизни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Выявление лидерских качеств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Показ собственных результатов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Умение работать в команде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Проявление себя как личности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 помогали в организации данных соревнований, т.к. они были в школе, в</a:t>
                      </a:r>
                      <a:r>
                        <a:rPr lang="ru-RU" baseline="0" dirty="0" smtClean="0"/>
                        <a:t> которой</a:t>
                      </a:r>
                      <a:r>
                        <a:rPr lang="ru-RU" dirty="0" smtClean="0"/>
                        <a:t> мы проходили клиническую практику. Расставляли инвентарь, приглашали участников других школ, были наставниками и помощниками учащихся</a:t>
                      </a:r>
                      <a:r>
                        <a:rPr lang="ru-RU" baseline="0" dirty="0" smtClean="0"/>
                        <a:t> собственной школы, следили за порядком и дисциплиной, подбадривали ребят.</a:t>
                      </a:r>
                    </a:p>
                    <a:p>
                      <a:r>
                        <a:rPr lang="ru-RU" baseline="0" dirty="0" smtClean="0"/>
                        <a:t>В соревнования включались такие виды как:</a:t>
                      </a:r>
                    </a:p>
                    <a:p>
                      <a:r>
                        <a:rPr lang="ru-RU" baseline="0" dirty="0" smtClean="0"/>
                        <a:t>-челночный бег,</a:t>
                      </a:r>
                    </a:p>
                    <a:p>
                      <a:r>
                        <a:rPr lang="ru-RU" dirty="0" smtClean="0"/>
                        <a:t>-подтягивания\отжимания,</a:t>
                      </a:r>
                    </a:p>
                    <a:p>
                      <a:r>
                        <a:rPr lang="ru-RU" dirty="0" smtClean="0"/>
                        <a:t>-прыжок с места в длину,</a:t>
                      </a:r>
                    </a:p>
                    <a:p>
                      <a:r>
                        <a:rPr lang="ru-RU" dirty="0" smtClean="0"/>
                        <a:t>-упр.</a:t>
                      </a:r>
                      <a:r>
                        <a:rPr lang="ru-RU" baseline="0" dirty="0" smtClean="0"/>
                        <a:t> на гибкость,</a:t>
                      </a:r>
                    </a:p>
                    <a:p>
                      <a:r>
                        <a:rPr lang="ru-RU" baseline="0" dirty="0" smtClean="0"/>
                        <a:t>-сгибание и разгибание туловища,</a:t>
                      </a:r>
                    </a:p>
                    <a:p>
                      <a:r>
                        <a:rPr lang="ru-RU" baseline="0" dirty="0" smtClean="0"/>
                        <a:t>-эстафета.</a:t>
                      </a:r>
                    </a:p>
                    <a:p>
                      <a:r>
                        <a:rPr lang="ru-RU" baseline="0" dirty="0" smtClean="0"/>
                        <a:t>От школы участвовало 2 команды по 6 человек: юноши и девушки.</a:t>
                      </a:r>
                    </a:p>
                    <a:p>
                      <a:r>
                        <a:rPr lang="ru-RU" baseline="0" dirty="0" smtClean="0"/>
                        <a:t>У учеников была заинтересованность и увлеченность работой, все проходило на позитивном настрое.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800" y="272661"/>
            <a:ext cx="17287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Фотоотчет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5" y="396896"/>
            <a:ext cx="4127839" cy="3095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3" y="2797571"/>
            <a:ext cx="2969863" cy="3959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72661"/>
            <a:ext cx="2722728" cy="3630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21" y="2087813"/>
            <a:ext cx="4840404" cy="3630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990" y="3683748"/>
            <a:ext cx="4232335" cy="31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429</TotalTime>
  <Words>928</Words>
  <Application>Microsoft Office PowerPoint</Application>
  <PresentationFormat>Широкоэкранный</PresentationFormat>
  <Paragraphs>132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Tahoma</vt:lpstr>
      <vt:lpstr>Times New Roman</vt:lpstr>
      <vt:lpstr>Trebuchet MS</vt:lpstr>
      <vt:lpstr>Wingdings 3</vt:lpstr>
      <vt:lpstr>Грань</vt:lpstr>
      <vt:lpstr>Физкультурно-оздоровительный блок.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Физкультурно-оздоровительный блок.</dc:title>
  <dc:creator>Татьяна Кузнецова</dc:creator>
  <cp:lastModifiedBy>Татьяна Кузнецова</cp:lastModifiedBy>
  <cp:revision>34</cp:revision>
  <dcterms:created xsi:type="dcterms:W3CDTF">2015-05-28T15:53:45Z</dcterms:created>
  <dcterms:modified xsi:type="dcterms:W3CDTF">2015-05-29T22:11:08Z</dcterms:modified>
</cp:coreProperties>
</file>