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7"/>
  </p:notesMasterIdLst>
  <p:sldIdLst>
    <p:sldId id="452" r:id="rId2"/>
    <p:sldId id="481" r:id="rId3"/>
    <p:sldId id="482" r:id="rId4"/>
    <p:sldId id="483" r:id="rId5"/>
    <p:sldId id="456" r:id="rId6"/>
    <p:sldId id="458" r:id="rId7"/>
    <p:sldId id="454" r:id="rId8"/>
    <p:sldId id="460" r:id="rId9"/>
    <p:sldId id="462" r:id="rId10"/>
    <p:sldId id="455" r:id="rId11"/>
    <p:sldId id="468" r:id="rId12"/>
    <p:sldId id="463" r:id="rId13"/>
    <p:sldId id="465" r:id="rId14"/>
    <p:sldId id="466" r:id="rId15"/>
    <p:sldId id="467" r:id="rId16"/>
    <p:sldId id="469" r:id="rId17"/>
    <p:sldId id="471" r:id="rId18"/>
    <p:sldId id="473" r:id="rId19"/>
    <p:sldId id="472" r:id="rId20"/>
    <p:sldId id="474" r:id="rId21"/>
    <p:sldId id="476" r:id="rId22"/>
    <p:sldId id="477" r:id="rId23"/>
    <p:sldId id="478" r:id="rId24"/>
    <p:sldId id="451" r:id="rId25"/>
    <p:sldId id="453" r:id="rId26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DD"/>
    <a:srgbClr val="FFFFFF"/>
    <a:srgbClr val="FFBFB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44" autoAdjust="0"/>
    <p:restoredTop sz="77477" autoAdjust="0"/>
  </p:normalViewPr>
  <p:slideViewPr>
    <p:cSldViewPr>
      <p:cViewPr>
        <p:scale>
          <a:sx n="69" d="100"/>
          <a:sy n="69" d="100"/>
        </p:scale>
        <p:origin x="2160" y="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D3B3AB-82C4-A243-90BB-C13BC7085853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36C7C4-F157-D74B-A269-D316E9B07B96}">
      <dgm:prSet phldrT="[Текст]"/>
      <dgm:spPr/>
      <dgm:t>
        <a:bodyPr/>
        <a:lstStyle/>
        <a:p>
          <a:r>
            <a:rPr lang="ru-RU" b="1" dirty="0" smtClean="0"/>
            <a:t>Филологические основы логопедии – 5 </a:t>
          </a:r>
          <a:r>
            <a:rPr lang="ru-RU" b="1" dirty="0" err="1" smtClean="0"/>
            <a:t>з.е</a:t>
          </a:r>
          <a:r>
            <a:rPr lang="ru-RU" b="1" dirty="0" smtClean="0"/>
            <a:t>.  </a:t>
          </a:r>
          <a:endParaRPr lang="ru-RU" b="1" dirty="0"/>
        </a:p>
      </dgm:t>
    </dgm:pt>
    <dgm:pt modelId="{42613DEA-1263-324E-BA92-DF42ADD0128F}" type="parTrans" cxnId="{01E7E2BD-ADDF-554A-9840-D6513BC6DF98}">
      <dgm:prSet/>
      <dgm:spPr/>
      <dgm:t>
        <a:bodyPr/>
        <a:lstStyle/>
        <a:p>
          <a:endParaRPr lang="ru-RU"/>
        </a:p>
      </dgm:t>
    </dgm:pt>
    <dgm:pt modelId="{2126CF31-71B1-9F4C-B3B9-69FB00AA2112}" type="sibTrans" cxnId="{01E7E2BD-ADDF-554A-9840-D6513BC6DF98}">
      <dgm:prSet/>
      <dgm:spPr/>
      <dgm:t>
        <a:bodyPr/>
        <a:lstStyle/>
        <a:p>
          <a:endParaRPr lang="ru-RU"/>
        </a:p>
      </dgm:t>
    </dgm:pt>
    <dgm:pt modelId="{13C0FDC5-FA2A-1342-A5B3-679DCBF0B4F6}">
      <dgm:prSet phldrT="[Текст]"/>
      <dgm:spPr/>
      <dgm:t>
        <a:bodyPr/>
        <a:lstStyle/>
        <a:p>
          <a:r>
            <a:rPr lang="ru-RU" b="1" dirty="0" smtClean="0"/>
            <a:t>Стратегия и тактика логопедической помощи лицам со</a:t>
          </a:r>
          <a:r>
            <a:rPr lang="ru-RU" b="1" baseline="0" dirty="0" smtClean="0"/>
            <a:t> структурно-семантическими нарушениями речи – 20 </a:t>
          </a:r>
          <a:r>
            <a:rPr lang="ru-RU" b="1" baseline="0" dirty="0" err="1" smtClean="0"/>
            <a:t>з.е</a:t>
          </a:r>
          <a:r>
            <a:rPr lang="ru-RU" b="1" baseline="0" dirty="0" smtClean="0"/>
            <a:t>.</a:t>
          </a:r>
          <a:endParaRPr lang="ru-RU" b="1" dirty="0"/>
        </a:p>
      </dgm:t>
    </dgm:pt>
    <dgm:pt modelId="{2A54E96E-965C-3E4F-B206-7B3C0FC85708}" type="parTrans" cxnId="{8E44C77E-DD13-6444-AC2C-E2A66B933CE5}">
      <dgm:prSet/>
      <dgm:spPr/>
      <dgm:t>
        <a:bodyPr/>
        <a:lstStyle/>
        <a:p>
          <a:endParaRPr lang="ru-RU"/>
        </a:p>
      </dgm:t>
    </dgm:pt>
    <dgm:pt modelId="{E2AB4A15-9933-4E41-85BE-4D8B75F83966}" type="sibTrans" cxnId="{8E44C77E-DD13-6444-AC2C-E2A66B933CE5}">
      <dgm:prSet/>
      <dgm:spPr/>
      <dgm:t>
        <a:bodyPr/>
        <a:lstStyle/>
        <a:p>
          <a:endParaRPr lang="ru-RU"/>
        </a:p>
      </dgm:t>
    </dgm:pt>
    <dgm:pt modelId="{AF44F4C6-0962-8A4C-A87F-E83658799828}">
      <dgm:prSet phldrT="[Текст]"/>
      <dgm:spPr/>
      <dgm:t>
        <a:bodyPr/>
        <a:lstStyle/>
        <a:p>
          <a:r>
            <a:rPr lang="ru-RU" b="1" dirty="0" smtClean="0"/>
            <a:t>Организация и содержание логопедической работы по профилактике и коррекции нарушений письма</a:t>
          </a:r>
          <a:r>
            <a:rPr lang="ru-RU" b="1" baseline="0" dirty="0" smtClean="0"/>
            <a:t> и чтения -  20 </a:t>
          </a:r>
          <a:r>
            <a:rPr lang="ru-RU" b="1" baseline="0" dirty="0" err="1" smtClean="0"/>
            <a:t>з.е</a:t>
          </a:r>
          <a:r>
            <a:rPr lang="ru-RU" b="1" baseline="0" dirty="0" smtClean="0"/>
            <a:t>.</a:t>
          </a:r>
          <a:endParaRPr lang="ru-RU" b="1" dirty="0"/>
        </a:p>
      </dgm:t>
    </dgm:pt>
    <dgm:pt modelId="{8A67F2B9-1515-CF4D-8FD5-0DCC25030A34}" type="parTrans" cxnId="{250F677F-724E-684F-A984-B825EF9DBFE4}">
      <dgm:prSet/>
      <dgm:spPr/>
      <dgm:t>
        <a:bodyPr/>
        <a:lstStyle/>
        <a:p>
          <a:endParaRPr lang="ru-RU"/>
        </a:p>
      </dgm:t>
    </dgm:pt>
    <dgm:pt modelId="{DE6D3A1A-6D9B-2940-B06B-5A8534D682B2}" type="sibTrans" cxnId="{250F677F-724E-684F-A984-B825EF9DBFE4}">
      <dgm:prSet/>
      <dgm:spPr/>
      <dgm:t>
        <a:bodyPr/>
        <a:lstStyle/>
        <a:p>
          <a:endParaRPr lang="ru-RU"/>
        </a:p>
      </dgm:t>
    </dgm:pt>
    <dgm:pt modelId="{87F8CD66-DB1D-974A-BD95-01D73EE3FC6F}">
      <dgm:prSet phldrT="[Текст]" custT="1"/>
      <dgm:spPr/>
      <dgm:t>
        <a:bodyPr/>
        <a:lstStyle/>
        <a:p>
          <a:r>
            <a:rPr lang="ru-RU" sz="1800" b="1" dirty="0" smtClean="0"/>
            <a:t>Логопедическое сопровождение лиц с нарушениями звукопроизношения – 15 </a:t>
          </a:r>
          <a:r>
            <a:rPr lang="ru-RU" sz="1800" b="1" dirty="0" err="1" smtClean="0"/>
            <a:t>з.е</a:t>
          </a:r>
          <a:r>
            <a:rPr lang="ru-RU" sz="1800" b="1" dirty="0" smtClean="0"/>
            <a:t>.</a:t>
          </a:r>
          <a:endParaRPr lang="ru-RU" sz="1800" b="1" dirty="0"/>
        </a:p>
      </dgm:t>
    </dgm:pt>
    <dgm:pt modelId="{E0F5E37E-150A-6945-B355-CE10E451CA4B}" type="parTrans" cxnId="{87B58389-88D6-F248-9D0B-27EC5B01AACC}">
      <dgm:prSet/>
      <dgm:spPr/>
      <dgm:t>
        <a:bodyPr/>
        <a:lstStyle/>
        <a:p>
          <a:endParaRPr lang="ru-RU"/>
        </a:p>
      </dgm:t>
    </dgm:pt>
    <dgm:pt modelId="{F49EFAC1-3F21-564C-914D-8D860FF1CC09}" type="sibTrans" cxnId="{87B58389-88D6-F248-9D0B-27EC5B01AACC}">
      <dgm:prSet/>
      <dgm:spPr/>
      <dgm:t>
        <a:bodyPr/>
        <a:lstStyle/>
        <a:p>
          <a:endParaRPr lang="ru-RU"/>
        </a:p>
      </dgm:t>
    </dgm:pt>
    <dgm:pt modelId="{7B580050-BB6C-C745-A992-09EB2AB08783}">
      <dgm:prSet phldrT="[Текст]"/>
      <dgm:spPr/>
      <dgm:t>
        <a:bodyPr/>
        <a:lstStyle/>
        <a:p>
          <a:r>
            <a:rPr lang="ru-RU" b="1" dirty="0" smtClean="0"/>
            <a:t>Вокальные и темпо-ритмические нарушения речи – 20 </a:t>
          </a:r>
          <a:r>
            <a:rPr lang="ru-RU" b="1" dirty="0" err="1" smtClean="0"/>
            <a:t>з.е</a:t>
          </a:r>
          <a:r>
            <a:rPr lang="ru-RU" b="1" dirty="0" smtClean="0"/>
            <a:t>. </a:t>
          </a:r>
          <a:endParaRPr lang="ru-RU" b="1" dirty="0"/>
        </a:p>
      </dgm:t>
    </dgm:pt>
    <dgm:pt modelId="{99DDAF47-2CAF-5D4C-8257-9422AEB429A9}" type="parTrans" cxnId="{70C8E3D9-41CF-E446-AA77-4F1ECF951D02}">
      <dgm:prSet/>
      <dgm:spPr/>
      <dgm:t>
        <a:bodyPr/>
        <a:lstStyle/>
        <a:p>
          <a:endParaRPr lang="ru-RU"/>
        </a:p>
      </dgm:t>
    </dgm:pt>
    <dgm:pt modelId="{F92967E3-14C9-054C-BF5A-0215D1D227EF}" type="sibTrans" cxnId="{70C8E3D9-41CF-E446-AA77-4F1ECF951D02}">
      <dgm:prSet/>
      <dgm:spPr/>
      <dgm:t>
        <a:bodyPr/>
        <a:lstStyle/>
        <a:p>
          <a:endParaRPr lang="ru-RU"/>
        </a:p>
      </dgm:t>
    </dgm:pt>
    <dgm:pt modelId="{AAE6FC3D-A2BD-3D40-81B0-E496DC075F18}" type="pres">
      <dgm:prSet presAssocID="{62D3B3AB-82C4-A243-90BB-C13BC708585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AC2D359-BC86-5C47-980D-EC11298DFA17}" type="pres">
      <dgm:prSet presAssocID="{62D3B3AB-82C4-A243-90BB-C13BC7085853}" presName="Name1" presStyleCnt="0"/>
      <dgm:spPr/>
    </dgm:pt>
    <dgm:pt modelId="{B2C4E1F7-E40A-5D4B-B9B2-33BB9BC9F553}" type="pres">
      <dgm:prSet presAssocID="{62D3B3AB-82C4-A243-90BB-C13BC7085853}" presName="cycle" presStyleCnt="0"/>
      <dgm:spPr/>
    </dgm:pt>
    <dgm:pt modelId="{881907C7-DB91-0842-9A34-FA9D6946717D}" type="pres">
      <dgm:prSet presAssocID="{62D3B3AB-82C4-A243-90BB-C13BC7085853}" presName="srcNode" presStyleLbl="node1" presStyleIdx="0" presStyleCnt="5"/>
      <dgm:spPr/>
    </dgm:pt>
    <dgm:pt modelId="{97825170-A396-544C-AE87-9A3B723C5A73}" type="pres">
      <dgm:prSet presAssocID="{62D3B3AB-82C4-A243-90BB-C13BC7085853}" presName="conn" presStyleLbl="parChTrans1D2" presStyleIdx="0" presStyleCnt="1"/>
      <dgm:spPr/>
      <dgm:t>
        <a:bodyPr/>
        <a:lstStyle/>
        <a:p>
          <a:endParaRPr lang="ru-RU"/>
        </a:p>
      </dgm:t>
    </dgm:pt>
    <dgm:pt modelId="{3403ECB2-9140-6C49-A6B7-2DF920D1858B}" type="pres">
      <dgm:prSet presAssocID="{62D3B3AB-82C4-A243-90BB-C13BC7085853}" presName="extraNode" presStyleLbl="node1" presStyleIdx="0" presStyleCnt="5"/>
      <dgm:spPr/>
    </dgm:pt>
    <dgm:pt modelId="{8BCCFC86-C795-1645-BA41-97FFA69EB116}" type="pres">
      <dgm:prSet presAssocID="{62D3B3AB-82C4-A243-90BB-C13BC7085853}" presName="dstNode" presStyleLbl="node1" presStyleIdx="0" presStyleCnt="5"/>
      <dgm:spPr/>
    </dgm:pt>
    <dgm:pt modelId="{E041AEF2-FB75-4146-ADA6-C8B699699D6A}" type="pres">
      <dgm:prSet presAssocID="{8136C7C4-F157-D74B-A269-D316E9B07B96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B1FE2-1FB1-514A-96E2-E084FA690F6E}" type="pres">
      <dgm:prSet presAssocID="{8136C7C4-F157-D74B-A269-D316E9B07B96}" presName="accent_1" presStyleCnt="0"/>
      <dgm:spPr/>
    </dgm:pt>
    <dgm:pt modelId="{306DA0BB-D20D-6648-8D56-05DE60953EB0}" type="pres">
      <dgm:prSet presAssocID="{8136C7C4-F157-D74B-A269-D316E9B07B96}" presName="accentRepeatNode" presStyleLbl="solidFgAcc1" presStyleIdx="0" presStyleCnt="5" custLinFactNeighborX="-3602" custLinFactNeighborY="1675"/>
      <dgm:spPr/>
      <dgm:t>
        <a:bodyPr/>
        <a:lstStyle/>
        <a:p>
          <a:endParaRPr lang="ru-RU"/>
        </a:p>
      </dgm:t>
    </dgm:pt>
    <dgm:pt modelId="{4636D7C0-2530-554A-AB85-ED2122782B7B}" type="pres">
      <dgm:prSet presAssocID="{87F8CD66-DB1D-974A-BD95-01D73EE3FC6F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D00564-CD65-B04F-B42F-8B8A709ED51D}" type="pres">
      <dgm:prSet presAssocID="{87F8CD66-DB1D-974A-BD95-01D73EE3FC6F}" presName="accent_2" presStyleCnt="0"/>
      <dgm:spPr/>
    </dgm:pt>
    <dgm:pt modelId="{AF3967BA-C1C1-1445-8CA5-AF9FD66DEC0A}" type="pres">
      <dgm:prSet presAssocID="{87F8CD66-DB1D-974A-BD95-01D73EE3FC6F}" presName="accentRepeatNode" presStyleLbl="solidFgAcc1" presStyleIdx="1" presStyleCnt="5"/>
      <dgm:spPr/>
    </dgm:pt>
    <dgm:pt modelId="{A480A286-8372-3443-964C-4EDB8CDE8C0C}" type="pres">
      <dgm:prSet presAssocID="{7B580050-BB6C-C745-A992-09EB2AB08783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1D947B-A73E-0C4A-BCFD-433CBFA55482}" type="pres">
      <dgm:prSet presAssocID="{7B580050-BB6C-C745-A992-09EB2AB08783}" presName="accent_3" presStyleCnt="0"/>
      <dgm:spPr/>
    </dgm:pt>
    <dgm:pt modelId="{AACFAC61-F9C4-AA47-8497-6DC12BABFF12}" type="pres">
      <dgm:prSet presAssocID="{7B580050-BB6C-C745-A992-09EB2AB08783}" presName="accentRepeatNode" presStyleLbl="solidFgAcc1" presStyleIdx="2" presStyleCnt="5"/>
      <dgm:spPr/>
    </dgm:pt>
    <dgm:pt modelId="{575914BA-F3D2-F945-B9FA-3D770322B7B0}" type="pres">
      <dgm:prSet presAssocID="{13C0FDC5-FA2A-1342-A5B3-679DCBF0B4F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8ADF7-3833-1E40-8779-85664BD9BB70}" type="pres">
      <dgm:prSet presAssocID="{13C0FDC5-FA2A-1342-A5B3-679DCBF0B4F6}" presName="accent_4" presStyleCnt="0"/>
      <dgm:spPr/>
    </dgm:pt>
    <dgm:pt modelId="{16407E80-C70E-874F-A0B0-E1F52400AFF7}" type="pres">
      <dgm:prSet presAssocID="{13C0FDC5-FA2A-1342-A5B3-679DCBF0B4F6}" presName="accentRepeatNode" presStyleLbl="solidFgAcc1" presStyleIdx="3" presStyleCnt="5"/>
      <dgm:spPr/>
    </dgm:pt>
    <dgm:pt modelId="{E5D1C7D1-F660-6C4F-8CE9-06C73A32C5DB}" type="pres">
      <dgm:prSet presAssocID="{AF44F4C6-0962-8A4C-A87F-E83658799828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DBE36-0B8C-774A-80FD-5098CB8C040E}" type="pres">
      <dgm:prSet presAssocID="{AF44F4C6-0962-8A4C-A87F-E83658799828}" presName="accent_5" presStyleCnt="0"/>
      <dgm:spPr/>
    </dgm:pt>
    <dgm:pt modelId="{221BF164-B99D-D54A-85B8-12042D13326D}" type="pres">
      <dgm:prSet presAssocID="{AF44F4C6-0962-8A4C-A87F-E83658799828}" presName="accentRepeatNode" presStyleLbl="solidFgAcc1" presStyleIdx="4" presStyleCnt="5"/>
      <dgm:spPr/>
    </dgm:pt>
  </dgm:ptLst>
  <dgm:cxnLst>
    <dgm:cxn modelId="{3002CEBC-099B-B54C-A7BE-18FAB54C154F}" type="presOf" srcId="{87F8CD66-DB1D-974A-BD95-01D73EE3FC6F}" destId="{4636D7C0-2530-554A-AB85-ED2122782B7B}" srcOrd="0" destOrd="0" presId="urn:microsoft.com/office/officeart/2008/layout/VerticalCurvedList"/>
    <dgm:cxn modelId="{CBBDDFF2-7D39-FB47-AEDB-B6BD0641B137}" type="presOf" srcId="{7B580050-BB6C-C745-A992-09EB2AB08783}" destId="{A480A286-8372-3443-964C-4EDB8CDE8C0C}" srcOrd="0" destOrd="0" presId="urn:microsoft.com/office/officeart/2008/layout/VerticalCurvedList"/>
    <dgm:cxn modelId="{9287AB47-FD92-7B45-8FD2-F1B01C684B7E}" type="presOf" srcId="{62D3B3AB-82C4-A243-90BB-C13BC7085853}" destId="{AAE6FC3D-A2BD-3D40-81B0-E496DC075F18}" srcOrd="0" destOrd="0" presId="urn:microsoft.com/office/officeart/2008/layout/VerticalCurvedList"/>
    <dgm:cxn modelId="{E763957A-6A84-BC40-B463-ED408AD97241}" type="presOf" srcId="{2126CF31-71B1-9F4C-B3B9-69FB00AA2112}" destId="{97825170-A396-544C-AE87-9A3B723C5A73}" srcOrd="0" destOrd="0" presId="urn:microsoft.com/office/officeart/2008/layout/VerticalCurvedList"/>
    <dgm:cxn modelId="{4D4D8D52-7F2F-2147-B1DC-E70D75D3A156}" type="presOf" srcId="{13C0FDC5-FA2A-1342-A5B3-679DCBF0B4F6}" destId="{575914BA-F3D2-F945-B9FA-3D770322B7B0}" srcOrd="0" destOrd="0" presId="urn:microsoft.com/office/officeart/2008/layout/VerticalCurvedList"/>
    <dgm:cxn modelId="{01E7E2BD-ADDF-554A-9840-D6513BC6DF98}" srcId="{62D3B3AB-82C4-A243-90BB-C13BC7085853}" destId="{8136C7C4-F157-D74B-A269-D316E9B07B96}" srcOrd="0" destOrd="0" parTransId="{42613DEA-1263-324E-BA92-DF42ADD0128F}" sibTransId="{2126CF31-71B1-9F4C-B3B9-69FB00AA2112}"/>
    <dgm:cxn modelId="{70C8E3D9-41CF-E446-AA77-4F1ECF951D02}" srcId="{62D3B3AB-82C4-A243-90BB-C13BC7085853}" destId="{7B580050-BB6C-C745-A992-09EB2AB08783}" srcOrd="2" destOrd="0" parTransId="{99DDAF47-2CAF-5D4C-8257-9422AEB429A9}" sibTransId="{F92967E3-14C9-054C-BF5A-0215D1D227EF}"/>
    <dgm:cxn modelId="{6AC4872E-679A-444B-B369-1CEE31DC8C44}" type="presOf" srcId="{AF44F4C6-0962-8A4C-A87F-E83658799828}" destId="{E5D1C7D1-F660-6C4F-8CE9-06C73A32C5DB}" srcOrd="0" destOrd="0" presId="urn:microsoft.com/office/officeart/2008/layout/VerticalCurvedList"/>
    <dgm:cxn modelId="{8E44C77E-DD13-6444-AC2C-E2A66B933CE5}" srcId="{62D3B3AB-82C4-A243-90BB-C13BC7085853}" destId="{13C0FDC5-FA2A-1342-A5B3-679DCBF0B4F6}" srcOrd="3" destOrd="0" parTransId="{2A54E96E-965C-3E4F-B206-7B3C0FC85708}" sibTransId="{E2AB4A15-9933-4E41-85BE-4D8B75F83966}"/>
    <dgm:cxn modelId="{250F677F-724E-684F-A984-B825EF9DBFE4}" srcId="{62D3B3AB-82C4-A243-90BB-C13BC7085853}" destId="{AF44F4C6-0962-8A4C-A87F-E83658799828}" srcOrd="4" destOrd="0" parTransId="{8A67F2B9-1515-CF4D-8FD5-0DCC25030A34}" sibTransId="{DE6D3A1A-6D9B-2940-B06B-5A8534D682B2}"/>
    <dgm:cxn modelId="{87B58389-88D6-F248-9D0B-27EC5B01AACC}" srcId="{62D3B3AB-82C4-A243-90BB-C13BC7085853}" destId="{87F8CD66-DB1D-974A-BD95-01D73EE3FC6F}" srcOrd="1" destOrd="0" parTransId="{E0F5E37E-150A-6945-B355-CE10E451CA4B}" sibTransId="{F49EFAC1-3F21-564C-914D-8D860FF1CC09}"/>
    <dgm:cxn modelId="{62F905B5-89CF-0043-B383-71F27D2427C8}" type="presOf" srcId="{8136C7C4-F157-D74B-A269-D316E9B07B96}" destId="{E041AEF2-FB75-4146-ADA6-C8B699699D6A}" srcOrd="0" destOrd="0" presId="urn:microsoft.com/office/officeart/2008/layout/VerticalCurvedList"/>
    <dgm:cxn modelId="{0D58728D-62C1-354F-A647-93E5BD82227B}" type="presParOf" srcId="{AAE6FC3D-A2BD-3D40-81B0-E496DC075F18}" destId="{4AC2D359-BC86-5C47-980D-EC11298DFA17}" srcOrd="0" destOrd="0" presId="urn:microsoft.com/office/officeart/2008/layout/VerticalCurvedList"/>
    <dgm:cxn modelId="{1030DAA0-FAC9-3B40-9E95-DAE80D361C8E}" type="presParOf" srcId="{4AC2D359-BC86-5C47-980D-EC11298DFA17}" destId="{B2C4E1F7-E40A-5D4B-B9B2-33BB9BC9F553}" srcOrd="0" destOrd="0" presId="urn:microsoft.com/office/officeart/2008/layout/VerticalCurvedList"/>
    <dgm:cxn modelId="{683EA130-A6BC-6B4D-9BEF-FA9CC86A6DF4}" type="presParOf" srcId="{B2C4E1F7-E40A-5D4B-B9B2-33BB9BC9F553}" destId="{881907C7-DB91-0842-9A34-FA9D6946717D}" srcOrd="0" destOrd="0" presId="urn:microsoft.com/office/officeart/2008/layout/VerticalCurvedList"/>
    <dgm:cxn modelId="{A7473180-2F72-D744-BE5D-45EE640BC02B}" type="presParOf" srcId="{B2C4E1F7-E40A-5D4B-B9B2-33BB9BC9F553}" destId="{97825170-A396-544C-AE87-9A3B723C5A73}" srcOrd="1" destOrd="0" presId="urn:microsoft.com/office/officeart/2008/layout/VerticalCurvedList"/>
    <dgm:cxn modelId="{0D50F137-F530-9749-8F99-7231CD02DBB2}" type="presParOf" srcId="{B2C4E1F7-E40A-5D4B-B9B2-33BB9BC9F553}" destId="{3403ECB2-9140-6C49-A6B7-2DF920D1858B}" srcOrd="2" destOrd="0" presId="urn:microsoft.com/office/officeart/2008/layout/VerticalCurvedList"/>
    <dgm:cxn modelId="{E53C4C44-9717-AF48-BD82-06BB839632B5}" type="presParOf" srcId="{B2C4E1F7-E40A-5D4B-B9B2-33BB9BC9F553}" destId="{8BCCFC86-C795-1645-BA41-97FFA69EB116}" srcOrd="3" destOrd="0" presId="urn:microsoft.com/office/officeart/2008/layout/VerticalCurvedList"/>
    <dgm:cxn modelId="{CE9D7B3F-7B64-6E4C-8C9C-B55A24E83751}" type="presParOf" srcId="{4AC2D359-BC86-5C47-980D-EC11298DFA17}" destId="{E041AEF2-FB75-4146-ADA6-C8B699699D6A}" srcOrd="1" destOrd="0" presId="urn:microsoft.com/office/officeart/2008/layout/VerticalCurvedList"/>
    <dgm:cxn modelId="{BBCDE3B2-4681-204B-B820-B42F84186886}" type="presParOf" srcId="{4AC2D359-BC86-5C47-980D-EC11298DFA17}" destId="{39DB1FE2-1FB1-514A-96E2-E084FA690F6E}" srcOrd="2" destOrd="0" presId="urn:microsoft.com/office/officeart/2008/layout/VerticalCurvedList"/>
    <dgm:cxn modelId="{02B95B5A-435B-C742-B35A-C6B99982F9F1}" type="presParOf" srcId="{39DB1FE2-1FB1-514A-96E2-E084FA690F6E}" destId="{306DA0BB-D20D-6648-8D56-05DE60953EB0}" srcOrd="0" destOrd="0" presId="urn:microsoft.com/office/officeart/2008/layout/VerticalCurvedList"/>
    <dgm:cxn modelId="{2A0E9376-996D-364F-B907-6CDAB2EB92B7}" type="presParOf" srcId="{4AC2D359-BC86-5C47-980D-EC11298DFA17}" destId="{4636D7C0-2530-554A-AB85-ED2122782B7B}" srcOrd="3" destOrd="0" presId="urn:microsoft.com/office/officeart/2008/layout/VerticalCurvedList"/>
    <dgm:cxn modelId="{AD998DE0-EA24-FF44-9B74-6A97542817D1}" type="presParOf" srcId="{4AC2D359-BC86-5C47-980D-EC11298DFA17}" destId="{F4D00564-CD65-B04F-B42F-8B8A709ED51D}" srcOrd="4" destOrd="0" presId="urn:microsoft.com/office/officeart/2008/layout/VerticalCurvedList"/>
    <dgm:cxn modelId="{F0730B23-D27A-C64D-A57E-0457EB3DA069}" type="presParOf" srcId="{F4D00564-CD65-B04F-B42F-8B8A709ED51D}" destId="{AF3967BA-C1C1-1445-8CA5-AF9FD66DEC0A}" srcOrd="0" destOrd="0" presId="urn:microsoft.com/office/officeart/2008/layout/VerticalCurvedList"/>
    <dgm:cxn modelId="{E89B9186-3FEA-5344-90A2-18DA0CB6F798}" type="presParOf" srcId="{4AC2D359-BC86-5C47-980D-EC11298DFA17}" destId="{A480A286-8372-3443-964C-4EDB8CDE8C0C}" srcOrd="5" destOrd="0" presId="urn:microsoft.com/office/officeart/2008/layout/VerticalCurvedList"/>
    <dgm:cxn modelId="{A4F756BC-BB46-2640-81FB-55E694731AF4}" type="presParOf" srcId="{4AC2D359-BC86-5C47-980D-EC11298DFA17}" destId="{4B1D947B-A73E-0C4A-BCFD-433CBFA55482}" srcOrd="6" destOrd="0" presId="urn:microsoft.com/office/officeart/2008/layout/VerticalCurvedList"/>
    <dgm:cxn modelId="{F45D1F40-9099-F64B-9CE3-3F01C9B72F2D}" type="presParOf" srcId="{4B1D947B-A73E-0C4A-BCFD-433CBFA55482}" destId="{AACFAC61-F9C4-AA47-8497-6DC12BABFF12}" srcOrd="0" destOrd="0" presId="urn:microsoft.com/office/officeart/2008/layout/VerticalCurvedList"/>
    <dgm:cxn modelId="{FECF4A65-3A68-8948-996B-290B921DAD21}" type="presParOf" srcId="{4AC2D359-BC86-5C47-980D-EC11298DFA17}" destId="{575914BA-F3D2-F945-B9FA-3D770322B7B0}" srcOrd="7" destOrd="0" presId="urn:microsoft.com/office/officeart/2008/layout/VerticalCurvedList"/>
    <dgm:cxn modelId="{81252199-E1DB-F141-9C97-76B537135AB3}" type="presParOf" srcId="{4AC2D359-BC86-5C47-980D-EC11298DFA17}" destId="{6A18ADF7-3833-1E40-8779-85664BD9BB70}" srcOrd="8" destOrd="0" presId="urn:microsoft.com/office/officeart/2008/layout/VerticalCurvedList"/>
    <dgm:cxn modelId="{B34757AA-62BC-9D42-A604-0389ED8D028B}" type="presParOf" srcId="{6A18ADF7-3833-1E40-8779-85664BD9BB70}" destId="{16407E80-C70E-874F-A0B0-E1F52400AFF7}" srcOrd="0" destOrd="0" presId="urn:microsoft.com/office/officeart/2008/layout/VerticalCurvedList"/>
    <dgm:cxn modelId="{CBC8B50E-E245-9D4B-814D-6A3A615893FE}" type="presParOf" srcId="{4AC2D359-BC86-5C47-980D-EC11298DFA17}" destId="{E5D1C7D1-F660-6C4F-8CE9-06C73A32C5DB}" srcOrd="9" destOrd="0" presId="urn:microsoft.com/office/officeart/2008/layout/VerticalCurvedList"/>
    <dgm:cxn modelId="{34CDF06B-891D-074E-A8F2-C55914E16607}" type="presParOf" srcId="{4AC2D359-BC86-5C47-980D-EC11298DFA17}" destId="{D48DBE36-0B8C-774A-80FD-5098CB8C040E}" srcOrd="10" destOrd="0" presId="urn:microsoft.com/office/officeart/2008/layout/VerticalCurvedList"/>
    <dgm:cxn modelId="{3420902E-F741-2B40-8BE9-D65868C723F1}" type="presParOf" srcId="{D48DBE36-0B8C-774A-80FD-5098CB8C040E}" destId="{221BF164-B99D-D54A-85B8-12042D13326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4760B8-2DAE-0344-BEED-B86053300C16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1F8B52-F720-234A-90C2-77C810C8C245}">
      <dgm:prSet phldrT="[Текст]"/>
      <dgm:spPr/>
      <dgm:t>
        <a:bodyPr/>
        <a:lstStyle/>
        <a:p>
          <a:r>
            <a:rPr lang="ru-RU" dirty="0" smtClean="0"/>
            <a:t>1</a:t>
          </a:r>
          <a:r>
            <a:rPr lang="ru-RU" baseline="0" dirty="0" smtClean="0"/>
            <a:t> триместр</a:t>
          </a:r>
          <a:endParaRPr lang="ru-RU" dirty="0"/>
        </a:p>
      </dgm:t>
    </dgm:pt>
    <dgm:pt modelId="{68DD3D4E-D369-C74D-96DC-CA9BF3BEA4A1}" type="parTrans" cxnId="{36A63C2B-A9A9-2E47-B5BB-F0980636AA6C}">
      <dgm:prSet/>
      <dgm:spPr/>
      <dgm:t>
        <a:bodyPr/>
        <a:lstStyle/>
        <a:p>
          <a:endParaRPr lang="ru-RU"/>
        </a:p>
      </dgm:t>
    </dgm:pt>
    <dgm:pt modelId="{CF4E982D-40CD-C946-ABED-0515C4E6870D}" type="sibTrans" cxnId="{36A63C2B-A9A9-2E47-B5BB-F0980636AA6C}">
      <dgm:prSet/>
      <dgm:spPr/>
      <dgm:t>
        <a:bodyPr/>
        <a:lstStyle/>
        <a:p>
          <a:endParaRPr lang="ru-RU"/>
        </a:p>
      </dgm:t>
    </dgm:pt>
    <dgm:pt modelId="{AD2F0F8E-FC87-C64A-AACA-4B8347AAE29D}">
      <dgm:prSet phldrT="[Текст]"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</a:rPr>
            <a:t>М.1. «</a:t>
          </a:r>
          <a:r>
            <a:rPr lang="ru-RU" sz="1600" b="1" dirty="0" err="1" smtClean="0">
              <a:solidFill>
                <a:schemeClr val="tx1"/>
              </a:solidFill>
            </a:rPr>
            <a:t>Метапрофильные</a:t>
          </a:r>
          <a:r>
            <a:rPr lang="ru-RU" sz="1600" b="1" dirty="0" smtClean="0">
              <a:solidFill>
                <a:schemeClr val="tx1"/>
              </a:solidFill>
            </a:rPr>
            <a:t> основы дефектологии»</a:t>
          </a:r>
          <a:endParaRPr lang="ru-RU" sz="1600" dirty="0"/>
        </a:p>
      </dgm:t>
    </dgm:pt>
    <dgm:pt modelId="{4F305623-A6CD-464A-BC68-FEFEF81719D2}" type="parTrans" cxnId="{E89A21D7-C98E-3949-A528-B8C719830052}">
      <dgm:prSet/>
      <dgm:spPr/>
      <dgm:t>
        <a:bodyPr/>
        <a:lstStyle/>
        <a:p>
          <a:endParaRPr lang="ru-RU"/>
        </a:p>
      </dgm:t>
    </dgm:pt>
    <dgm:pt modelId="{BE281585-EAFC-6647-90C6-7542A1D8FC3F}" type="sibTrans" cxnId="{E89A21D7-C98E-3949-A528-B8C719830052}">
      <dgm:prSet/>
      <dgm:spPr/>
      <dgm:t>
        <a:bodyPr/>
        <a:lstStyle/>
        <a:p>
          <a:endParaRPr lang="ru-RU"/>
        </a:p>
      </dgm:t>
    </dgm:pt>
    <dgm:pt modelId="{D60625B6-C510-5446-8ACF-05C143FFAAF3}">
      <dgm:prSet phldrT="[Текст]" phldr="1" custT="1"/>
      <dgm:spPr/>
      <dgm:t>
        <a:bodyPr/>
        <a:lstStyle/>
        <a:p>
          <a:pPr algn="ctr"/>
          <a:endParaRPr lang="ru-RU" sz="1600" dirty="0"/>
        </a:p>
      </dgm:t>
    </dgm:pt>
    <dgm:pt modelId="{0B68663A-F2E1-0A47-9C5B-9B89664D6DCC}" type="parTrans" cxnId="{250ED060-BA8A-5E4B-BC96-81BCAC5FA060}">
      <dgm:prSet/>
      <dgm:spPr/>
      <dgm:t>
        <a:bodyPr/>
        <a:lstStyle/>
        <a:p>
          <a:endParaRPr lang="ru-RU"/>
        </a:p>
      </dgm:t>
    </dgm:pt>
    <dgm:pt modelId="{5A62196C-68B5-124C-9C2F-5F8EE0371DA6}" type="sibTrans" cxnId="{250ED060-BA8A-5E4B-BC96-81BCAC5FA060}">
      <dgm:prSet/>
      <dgm:spPr/>
      <dgm:t>
        <a:bodyPr/>
        <a:lstStyle/>
        <a:p>
          <a:endParaRPr lang="ru-RU"/>
        </a:p>
      </dgm:t>
    </dgm:pt>
    <dgm:pt modelId="{8E4C5F53-1403-ED48-A10F-C5B83C3799CE}">
      <dgm:prSet phldrT="[Текст]"/>
      <dgm:spPr/>
      <dgm:t>
        <a:bodyPr/>
        <a:lstStyle/>
        <a:p>
          <a:r>
            <a:rPr lang="ru-RU" dirty="0" smtClean="0"/>
            <a:t>2 триместр</a:t>
          </a:r>
          <a:endParaRPr lang="ru-RU" dirty="0"/>
        </a:p>
      </dgm:t>
    </dgm:pt>
    <dgm:pt modelId="{C2791334-1535-6547-9641-E9714C1835A7}" type="parTrans" cxnId="{4D22ED0A-352A-E046-9B63-011B016FE7BF}">
      <dgm:prSet/>
      <dgm:spPr/>
      <dgm:t>
        <a:bodyPr/>
        <a:lstStyle/>
        <a:p>
          <a:endParaRPr lang="ru-RU"/>
        </a:p>
      </dgm:t>
    </dgm:pt>
    <dgm:pt modelId="{B10C4E22-BFB1-084A-A952-9996735CEB7C}" type="sibTrans" cxnId="{4D22ED0A-352A-E046-9B63-011B016FE7BF}">
      <dgm:prSet/>
      <dgm:spPr/>
      <dgm:t>
        <a:bodyPr/>
        <a:lstStyle/>
        <a:p>
          <a:endParaRPr lang="ru-RU"/>
        </a:p>
      </dgm:t>
    </dgm:pt>
    <dgm:pt modelId="{11F9E258-A8C9-8643-BFB4-A4B332740CA5}">
      <dgm:prSet phldrT="[Текст]" custT="1"/>
      <dgm:spPr/>
      <dgm:t>
        <a:bodyPr/>
        <a:lstStyle/>
        <a:p>
          <a:pPr marL="0" indent="423450" algn="just">
            <a:lnSpc>
              <a:spcPct val="100000"/>
            </a:lnSpc>
            <a:spcAft>
              <a:spcPts val="0"/>
            </a:spcAft>
          </a:pPr>
          <a:r>
            <a:rPr lang="ru-RU" sz="1600" b="1" dirty="0" smtClean="0"/>
            <a:t>М.2. Филологические основы логопедии</a:t>
          </a:r>
          <a:endParaRPr lang="ru-RU" sz="1600" dirty="0"/>
        </a:p>
      </dgm:t>
    </dgm:pt>
    <dgm:pt modelId="{EB4913A9-3606-A947-865A-F7E63FE4F4E5}" type="parTrans" cxnId="{9B6FCAE7-4293-3341-8AAB-619FABADB574}">
      <dgm:prSet/>
      <dgm:spPr/>
      <dgm:t>
        <a:bodyPr/>
        <a:lstStyle/>
        <a:p>
          <a:endParaRPr lang="ru-RU"/>
        </a:p>
      </dgm:t>
    </dgm:pt>
    <dgm:pt modelId="{7C8809B7-1FA8-734B-A652-644F497812CA}" type="sibTrans" cxnId="{9B6FCAE7-4293-3341-8AAB-619FABADB574}">
      <dgm:prSet/>
      <dgm:spPr/>
      <dgm:t>
        <a:bodyPr/>
        <a:lstStyle/>
        <a:p>
          <a:endParaRPr lang="ru-RU"/>
        </a:p>
      </dgm:t>
    </dgm:pt>
    <dgm:pt modelId="{090DCDBD-CE5F-6041-A71B-C38F47FCD6C6}">
      <dgm:prSet phldrT="[Текст]" custT="1"/>
      <dgm:spPr/>
      <dgm:t>
        <a:bodyPr/>
        <a:lstStyle/>
        <a:p>
          <a:pPr marL="0" indent="423450" algn="just">
            <a:lnSpc>
              <a:spcPct val="100000"/>
            </a:lnSpc>
            <a:spcAft>
              <a:spcPts val="0"/>
            </a:spcAft>
          </a:pPr>
          <a:r>
            <a:rPr lang="ru-RU" sz="1600" b="1" dirty="0" smtClean="0"/>
            <a:t>М.3. Логопедическое сопровождение лиц с нарушениями звукопроизношения </a:t>
          </a:r>
          <a:endParaRPr lang="ru-RU" sz="1600" dirty="0"/>
        </a:p>
      </dgm:t>
    </dgm:pt>
    <dgm:pt modelId="{A29B46E1-8836-7649-B5BF-54073B8C241C}" type="parTrans" cxnId="{092BFF78-627B-C647-98B5-FE195F6C23D3}">
      <dgm:prSet/>
      <dgm:spPr/>
      <dgm:t>
        <a:bodyPr/>
        <a:lstStyle/>
        <a:p>
          <a:endParaRPr lang="ru-RU"/>
        </a:p>
      </dgm:t>
    </dgm:pt>
    <dgm:pt modelId="{A3E1DCB1-0C88-0149-874B-139FA607E9DD}" type="sibTrans" cxnId="{092BFF78-627B-C647-98B5-FE195F6C23D3}">
      <dgm:prSet/>
      <dgm:spPr/>
      <dgm:t>
        <a:bodyPr/>
        <a:lstStyle/>
        <a:p>
          <a:endParaRPr lang="ru-RU"/>
        </a:p>
      </dgm:t>
    </dgm:pt>
    <dgm:pt modelId="{BBF93E3A-84EC-2F4A-9F00-CD2E6521672B}">
      <dgm:prSet phldrT="[Текст]"/>
      <dgm:spPr/>
      <dgm:t>
        <a:bodyPr/>
        <a:lstStyle/>
        <a:p>
          <a:r>
            <a:rPr lang="ru-RU" dirty="0" smtClean="0"/>
            <a:t>3 триместр</a:t>
          </a:r>
          <a:endParaRPr lang="ru-RU" dirty="0"/>
        </a:p>
      </dgm:t>
    </dgm:pt>
    <dgm:pt modelId="{4FBCA673-5E0E-DF46-8ED6-442085BC55CB}" type="parTrans" cxnId="{67F31082-0983-3048-A13D-02205AF744A4}">
      <dgm:prSet/>
      <dgm:spPr/>
      <dgm:t>
        <a:bodyPr/>
        <a:lstStyle/>
        <a:p>
          <a:endParaRPr lang="ru-RU"/>
        </a:p>
      </dgm:t>
    </dgm:pt>
    <dgm:pt modelId="{9651F3B0-AEFA-9B49-A18D-8FA81760BD45}" type="sibTrans" cxnId="{67F31082-0983-3048-A13D-02205AF744A4}">
      <dgm:prSet/>
      <dgm:spPr/>
      <dgm:t>
        <a:bodyPr/>
        <a:lstStyle/>
        <a:p>
          <a:endParaRPr lang="ru-RU"/>
        </a:p>
      </dgm:t>
    </dgm:pt>
    <dgm:pt modelId="{8A6B8D6B-4EFE-F24C-8D62-8232608C3AC9}">
      <dgm:prSet phldrT="[Текст]"/>
      <dgm:spPr/>
      <dgm:t>
        <a:bodyPr/>
        <a:lstStyle/>
        <a:p>
          <a:pPr marL="0" indent="432000" algn="just">
            <a:lnSpc>
              <a:spcPct val="100000"/>
            </a:lnSpc>
            <a:spcAft>
              <a:spcPts val="0"/>
            </a:spcAft>
          </a:pPr>
          <a:r>
            <a:rPr lang="ru-RU" b="1" dirty="0" smtClean="0"/>
            <a:t>М.4. Вокальные и темпо-ритмические нарушения речи </a:t>
          </a:r>
          <a:endParaRPr lang="ru-RU" dirty="0"/>
        </a:p>
      </dgm:t>
    </dgm:pt>
    <dgm:pt modelId="{598B6F61-C04D-584D-B7A8-32090AA706B5}" type="parTrans" cxnId="{C0AED2CD-8734-C24E-A897-716042B0CA85}">
      <dgm:prSet/>
      <dgm:spPr/>
      <dgm:t>
        <a:bodyPr/>
        <a:lstStyle/>
        <a:p>
          <a:endParaRPr lang="ru-RU"/>
        </a:p>
      </dgm:t>
    </dgm:pt>
    <dgm:pt modelId="{49B719C5-E1B4-8C40-A68A-90596B9BD901}" type="sibTrans" cxnId="{C0AED2CD-8734-C24E-A897-716042B0CA85}">
      <dgm:prSet/>
      <dgm:spPr/>
      <dgm:t>
        <a:bodyPr/>
        <a:lstStyle/>
        <a:p>
          <a:endParaRPr lang="ru-RU"/>
        </a:p>
      </dgm:t>
    </dgm:pt>
    <dgm:pt modelId="{E5064E8F-8050-184F-9CFF-BE6C16358577}">
      <dgm:prSet phldrT="[Текст]" phldr="1"/>
      <dgm:spPr/>
      <dgm:t>
        <a:bodyPr/>
        <a:lstStyle/>
        <a:p>
          <a:pPr marL="114300" indent="0" algn="l">
            <a:lnSpc>
              <a:spcPct val="90000"/>
            </a:lnSpc>
            <a:spcAft>
              <a:spcPct val="15000"/>
            </a:spcAft>
          </a:pPr>
          <a:endParaRPr lang="ru-RU"/>
        </a:p>
      </dgm:t>
    </dgm:pt>
    <dgm:pt modelId="{AB304F4A-BE26-0245-B319-06E699B4ECA7}" type="parTrans" cxnId="{ECFF472A-9ADD-754D-A602-1F809B74F839}">
      <dgm:prSet/>
      <dgm:spPr/>
      <dgm:t>
        <a:bodyPr/>
        <a:lstStyle/>
        <a:p>
          <a:endParaRPr lang="ru-RU"/>
        </a:p>
      </dgm:t>
    </dgm:pt>
    <dgm:pt modelId="{6A487932-2387-5142-8E8E-5F4E3D4EAC37}" type="sibTrans" cxnId="{ECFF472A-9ADD-754D-A602-1F809B74F839}">
      <dgm:prSet/>
      <dgm:spPr/>
      <dgm:t>
        <a:bodyPr/>
        <a:lstStyle/>
        <a:p>
          <a:endParaRPr lang="ru-RU"/>
        </a:p>
      </dgm:t>
    </dgm:pt>
    <dgm:pt modelId="{63472F2C-F150-3149-AF93-294B583945E5}" type="pres">
      <dgm:prSet presAssocID="{274760B8-2DAE-0344-BEED-B86053300C1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C85E2F-FE3C-434F-98BC-5B033E358A1A}" type="pres">
      <dgm:prSet presAssocID="{274760B8-2DAE-0344-BEED-B86053300C16}" presName="tSp" presStyleCnt="0"/>
      <dgm:spPr/>
    </dgm:pt>
    <dgm:pt modelId="{F632105C-F945-3C43-B9BC-D164060CA71F}" type="pres">
      <dgm:prSet presAssocID="{274760B8-2DAE-0344-BEED-B86053300C16}" presName="bSp" presStyleCnt="0"/>
      <dgm:spPr/>
    </dgm:pt>
    <dgm:pt modelId="{41A6BC39-C6FA-2A4F-BF87-41372178474F}" type="pres">
      <dgm:prSet presAssocID="{274760B8-2DAE-0344-BEED-B86053300C16}" presName="process" presStyleCnt="0"/>
      <dgm:spPr/>
    </dgm:pt>
    <dgm:pt modelId="{6A10F7AA-D6ED-664C-BFF0-1EA647E8A176}" type="pres">
      <dgm:prSet presAssocID="{321F8B52-F720-234A-90C2-77C810C8C245}" presName="composite1" presStyleCnt="0"/>
      <dgm:spPr/>
    </dgm:pt>
    <dgm:pt modelId="{ADE69DC4-7FC4-D241-9417-AB4BE79D7809}" type="pres">
      <dgm:prSet presAssocID="{321F8B52-F720-234A-90C2-77C810C8C245}" presName="dummyNode1" presStyleLbl="node1" presStyleIdx="0" presStyleCnt="3"/>
      <dgm:spPr/>
    </dgm:pt>
    <dgm:pt modelId="{22987561-9AE6-2542-AF20-3EACBF4EB6AE}" type="pres">
      <dgm:prSet presAssocID="{321F8B52-F720-234A-90C2-77C810C8C245}" presName="childNode1" presStyleLbl="bgAcc1" presStyleIdx="0" presStyleCnt="3" custScaleX="125441" custScaleY="80549" custLinFactNeighborX="2620" custLinFactNeighborY="-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1C070B-F6F5-9946-9594-933F9D871940}" type="pres">
      <dgm:prSet presAssocID="{321F8B52-F720-234A-90C2-77C810C8C245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E0CF31-8465-FD40-81BC-9F9AD9266207}" type="pres">
      <dgm:prSet presAssocID="{321F8B52-F720-234A-90C2-77C810C8C245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A1A07-B961-B149-B65D-D221A52CC465}" type="pres">
      <dgm:prSet presAssocID="{321F8B52-F720-234A-90C2-77C810C8C245}" presName="connSite1" presStyleCnt="0"/>
      <dgm:spPr/>
    </dgm:pt>
    <dgm:pt modelId="{EF0E6A4E-9EAC-4146-9B1F-336D359D9806}" type="pres">
      <dgm:prSet presAssocID="{CF4E982D-40CD-C946-ABED-0515C4E6870D}" presName="Name9" presStyleLbl="sibTrans2D1" presStyleIdx="0" presStyleCnt="2" custLinFactNeighborX="-17106" custLinFactNeighborY="1594"/>
      <dgm:spPr/>
      <dgm:t>
        <a:bodyPr/>
        <a:lstStyle/>
        <a:p>
          <a:endParaRPr lang="ru-RU"/>
        </a:p>
      </dgm:t>
    </dgm:pt>
    <dgm:pt modelId="{B034AC0A-09C0-D94F-9D97-88A7769DE742}" type="pres">
      <dgm:prSet presAssocID="{8E4C5F53-1403-ED48-A10F-C5B83C3799CE}" presName="composite2" presStyleCnt="0"/>
      <dgm:spPr/>
    </dgm:pt>
    <dgm:pt modelId="{830E8778-0BD5-2443-86FF-2230C5945075}" type="pres">
      <dgm:prSet presAssocID="{8E4C5F53-1403-ED48-A10F-C5B83C3799CE}" presName="dummyNode2" presStyleLbl="node1" presStyleIdx="0" presStyleCnt="3"/>
      <dgm:spPr/>
    </dgm:pt>
    <dgm:pt modelId="{9DAF40E2-B49F-8B4C-935F-736E46A5FE91}" type="pres">
      <dgm:prSet presAssocID="{8E4C5F53-1403-ED48-A10F-C5B83C3799CE}" presName="childNode2" presStyleLbl="bgAcc1" presStyleIdx="1" presStyleCnt="3" custScaleX="193852" custScaleY="125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78159-5288-6242-B6AD-CBD536D9C931}" type="pres">
      <dgm:prSet presAssocID="{8E4C5F53-1403-ED48-A10F-C5B83C3799CE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887410-1A72-B948-B83C-9981D1579C89}" type="pres">
      <dgm:prSet presAssocID="{8E4C5F53-1403-ED48-A10F-C5B83C3799CE}" presName="parentNode2" presStyleLbl="node1" presStyleIdx="1" presStyleCnt="3" custLinFactNeighborX="-8616" custLinFactNeighborY="-736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80FC1B-2F65-8C47-AE46-A780227E6556}" type="pres">
      <dgm:prSet presAssocID="{8E4C5F53-1403-ED48-A10F-C5B83C3799CE}" presName="connSite2" presStyleCnt="0"/>
      <dgm:spPr/>
    </dgm:pt>
    <dgm:pt modelId="{A7714D2E-5AD1-0449-8451-6F91624A7A6D}" type="pres">
      <dgm:prSet presAssocID="{B10C4E22-BFB1-084A-A952-9996735CEB7C}" presName="Name18" presStyleLbl="sibTrans2D1" presStyleIdx="1" presStyleCnt="2"/>
      <dgm:spPr/>
      <dgm:t>
        <a:bodyPr/>
        <a:lstStyle/>
        <a:p>
          <a:endParaRPr lang="ru-RU"/>
        </a:p>
      </dgm:t>
    </dgm:pt>
    <dgm:pt modelId="{E2583262-7129-854E-BDDB-01CF899D1F85}" type="pres">
      <dgm:prSet presAssocID="{BBF93E3A-84EC-2F4A-9F00-CD2E6521672B}" presName="composite1" presStyleCnt="0"/>
      <dgm:spPr/>
    </dgm:pt>
    <dgm:pt modelId="{237F3AB3-33B0-804B-9A8F-73462AA35896}" type="pres">
      <dgm:prSet presAssocID="{BBF93E3A-84EC-2F4A-9F00-CD2E6521672B}" presName="dummyNode1" presStyleLbl="node1" presStyleIdx="1" presStyleCnt="3"/>
      <dgm:spPr/>
    </dgm:pt>
    <dgm:pt modelId="{E079325B-B4ED-EE4A-B411-33634536D7A2}" type="pres">
      <dgm:prSet presAssocID="{BBF93E3A-84EC-2F4A-9F00-CD2E6521672B}" presName="childNode1" presStyleLbl="bgAcc1" presStyleIdx="2" presStyleCnt="3" custScaleX="166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165C5-8119-A14A-BD35-FC36C39DD05C}" type="pres">
      <dgm:prSet presAssocID="{BBF93E3A-84EC-2F4A-9F00-CD2E6521672B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91A63A-6DD3-8841-8477-2D339DA87582}" type="pres">
      <dgm:prSet presAssocID="{BBF93E3A-84EC-2F4A-9F00-CD2E6521672B}" presName="parentNode1" presStyleLbl="node1" presStyleIdx="2" presStyleCnt="3" custScaleX="118836" custScaleY="130436" custLinFactNeighborX="-76" custLinFactNeighborY="353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49969-3DA0-2F43-B0CF-A48FB086DCF0}" type="pres">
      <dgm:prSet presAssocID="{BBF93E3A-84EC-2F4A-9F00-CD2E6521672B}" presName="connSite1" presStyleCnt="0"/>
      <dgm:spPr/>
    </dgm:pt>
  </dgm:ptLst>
  <dgm:cxnLst>
    <dgm:cxn modelId="{44B09B98-52AA-5B45-B6DA-3C46FEC3C7F8}" type="presOf" srcId="{E5064E8F-8050-184F-9CFF-BE6C16358577}" destId="{E079325B-B4ED-EE4A-B411-33634536D7A2}" srcOrd="0" destOrd="1" presId="urn:microsoft.com/office/officeart/2005/8/layout/hProcess4"/>
    <dgm:cxn modelId="{4D22ED0A-352A-E046-9B63-011B016FE7BF}" srcId="{274760B8-2DAE-0344-BEED-B86053300C16}" destId="{8E4C5F53-1403-ED48-A10F-C5B83C3799CE}" srcOrd="1" destOrd="0" parTransId="{C2791334-1535-6547-9641-E9714C1835A7}" sibTransId="{B10C4E22-BFB1-084A-A952-9996735CEB7C}"/>
    <dgm:cxn modelId="{0A981E59-26E6-E44E-8A6B-FBF529ED9439}" type="presOf" srcId="{11F9E258-A8C9-8643-BFB4-A4B332740CA5}" destId="{B3C78159-5288-6242-B6AD-CBD536D9C931}" srcOrd="1" destOrd="0" presId="urn:microsoft.com/office/officeart/2005/8/layout/hProcess4"/>
    <dgm:cxn modelId="{E89A21D7-C98E-3949-A528-B8C719830052}" srcId="{321F8B52-F720-234A-90C2-77C810C8C245}" destId="{AD2F0F8E-FC87-C64A-AACA-4B8347AAE29D}" srcOrd="0" destOrd="0" parTransId="{4F305623-A6CD-464A-BC68-FEFEF81719D2}" sibTransId="{BE281585-EAFC-6647-90C6-7542A1D8FC3F}"/>
    <dgm:cxn modelId="{C7AA168E-0B88-0E42-9509-79CCBC81B010}" type="presOf" srcId="{090DCDBD-CE5F-6041-A71B-C38F47FCD6C6}" destId="{9DAF40E2-B49F-8B4C-935F-736E46A5FE91}" srcOrd="0" destOrd="1" presId="urn:microsoft.com/office/officeart/2005/8/layout/hProcess4"/>
    <dgm:cxn modelId="{212E755D-DD6B-A844-8414-D9E3F13E87EE}" type="presOf" srcId="{BBF93E3A-84EC-2F4A-9F00-CD2E6521672B}" destId="{2891A63A-6DD3-8841-8477-2D339DA87582}" srcOrd="0" destOrd="0" presId="urn:microsoft.com/office/officeart/2005/8/layout/hProcess4"/>
    <dgm:cxn modelId="{36A63C2B-A9A9-2E47-B5BB-F0980636AA6C}" srcId="{274760B8-2DAE-0344-BEED-B86053300C16}" destId="{321F8B52-F720-234A-90C2-77C810C8C245}" srcOrd="0" destOrd="0" parTransId="{68DD3D4E-D369-C74D-96DC-CA9BF3BEA4A1}" sibTransId="{CF4E982D-40CD-C946-ABED-0515C4E6870D}"/>
    <dgm:cxn modelId="{70DC6054-9CAA-7F46-856A-5D458F9880EA}" type="presOf" srcId="{11F9E258-A8C9-8643-BFB4-A4B332740CA5}" destId="{9DAF40E2-B49F-8B4C-935F-736E46A5FE91}" srcOrd="0" destOrd="0" presId="urn:microsoft.com/office/officeart/2005/8/layout/hProcess4"/>
    <dgm:cxn modelId="{60D33DC9-431F-0E4D-B86A-15987CA95500}" type="presOf" srcId="{E5064E8F-8050-184F-9CFF-BE6C16358577}" destId="{AE3165C5-8119-A14A-BD35-FC36C39DD05C}" srcOrd="1" destOrd="1" presId="urn:microsoft.com/office/officeart/2005/8/layout/hProcess4"/>
    <dgm:cxn modelId="{86348C2F-CF1F-DE4B-BC72-85300FBD8EA5}" type="presOf" srcId="{8E4C5F53-1403-ED48-A10F-C5B83C3799CE}" destId="{01887410-1A72-B948-B83C-9981D1579C89}" srcOrd="0" destOrd="0" presId="urn:microsoft.com/office/officeart/2005/8/layout/hProcess4"/>
    <dgm:cxn modelId="{250ED060-BA8A-5E4B-BC96-81BCAC5FA060}" srcId="{321F8B52-F720-234A-90C2-77C810C8C245}" destId="{D60625B6-C510-5446-8ACF-05C143FFAAF3}" srcOrd="1" destOrd="0" parTransId="{0B68663A-F2E1-0A47-9C5B-9B89664D6DCC}" sibTransId="{5A62196C-68B5-124C-9C2F-5F8EE0371DA6}"/>
    <dgm:cxn modelId="{ECFF472A-9ADD-754D-A602-1F809B74F839}" srcId="{BBF93E3A-84EC-2F4A-9F00-CD2E6521672B}" destId="{E5064E8F-8050-184F-9CFF-BE6C16358577}" srcOrd="1" destOrd="0" parTransId="{AB304F4A-BE26-0245-B319-06E699B4ECA7}" sibTransId="{6A487932-2387-5142-8E8E-5F4E3D4EAC37}"/>
    <dgm:cxn modelId="{CFEA0E34-472B-CA45-8B62-B75AFF2C84A6}" type="presOf" srcId="{8A6B8D6B-4EFE-F24C-8D62-8232608C3AC9}" destId="{E079325B-B4ED-EE4A-B411-33634536D7A2}" srcOrd="0" destOrd="0" presId="urn:microsoft.com/office/officeart/2005/8/layout/hProcess4"/>
    <dgm:cxn modelId="{32E530BB-CAFA-AD41-9B17-EC19E595E858}" type="presOf" srcId="{B10C4E22-BFB1-084A-A952-9996735CEB7C}" destId="{A7714D2E-5AD1-0449-8451-6F91624A7A6D}" srcOrd="0" destOrd="0" presId="urn:microsoft.com/office/officeart/2005/8/layout/hProcess4"/>
    <dgm:cxn modelId="{6D2AAE90-5E91-044C-AC4F-BF334350C79A}" type="presOf" srcId="{D60625B6-C510-5446-8ACF-05C143FFAAF3}" destId="{22987561-9AE6-2542-AF20-3EACBF4EB6AE}" srcOrd="0" destOrd="1" presId="urn:microsoft.com/office/officeart/2005/8/layout/hProcess4"/>
    <dgm:cxn modelId="{C0AED2CD-8734-C24E-A897-716042B0CA85}" srcId="{BBF93E3A-84EC-2F4A-9F00-CD2E6521672B}" destId="{8A6B8D6B-4EFE-F24C-8D62-8232608C3AC9}" srcOrd="0" destOrd="0" parTransId="{598B6F61-C04D-584D-B7A8-32090AA706B5}" sibTransId="{49B719C5-E1B4-8C40-A68A-90596B9BD901}"/>
    <dgm:cxn modelId="{092BFF78-627B-C647-98B5-FE195F6C23D3}" srcId="{8E4C5F53-1403-ED48-A10F-C5B83C3799CE}" destId="{090DCDBD-CE5F-6041-A71B-C38F47FCD6C6}" srcOrd="1" destOrd="0" parTransId="{A29B46E1-8836-7649-B5BF-54073B8C241C}" sibTransId="{A3E1DCB1-0C88-0149-874B-139FA607E9DD}"/>
    <dgm:cxn modelId="{35CE08B2-F2E3-0B4F-A212-AFD8B6B13FD8}" type="presOf" srcId="{D60625B6-C510-5446-8ACF-05C143FFAAF3}" destId="{361C070B-F6F5-9946-9594-933F9D871940}" srcOrd="1" destOrd="1" presId="urn:microsoft.com/office/officeart/2005/8/layout/hProcess4"/>
    <dgm:cxn modelId="{BFEB9EC2-E198-B443-B8C3-4AC817897E84}" type="presOf" srcId="{090DCDBD-CE5F-6041-A71B-C38F47FCD6C6}" destId="{B3C78159-5288-6242-B6AD-CBD536D9C931}" srcOrd="1" destOrd="1" presId="urn:microsoft.com/office/officeart/2005/8/layout/hProcess4"/>
    <dgm:cxn modelId="{F36AF1F5-F7F2-8F49-B1E2-30ABEE6B0D6B}" type="presOf" srcId="{AD2F0F8E-FC87-C64A-AACA-4B8347AAE29D}" destId="{22987561-9AE6-2542-AF20-3EACBF4EB6AE}" srcOrd="0" destOrd="0" presId="urn:microsoft.com/office/officeart/2005/8/layout/hProcess4"/>
    <dgm:cxn modelId="{C394DF83-A7EF-E141-A8A7-CD4997160864}" type="presOf" srcId="{321F8B52-F720-234A-90C2-77C810C8C245}" destId="{67E0CF31-8465-FD40-81BC-9F9AD9266207}" srcOrd="0" destOrd="0" presId="urn:microsoft.com/office/officeart/2005/8/layout/hProcess4"/>
    <dgm:cxn modelId="{606DC24A-5FBD-A14F-AE7E-702A80866DEF}" type="presOf" srcId="{8A6B8D6B-4EFE-F24C-8D62-8232608C3AC9}" destId="{AE3165C5-8119-A14A-BD35-FC36C39DD05C}" srcOrd="1" destOrd="0" presId="urn:microsoft.com/office/officeart/2005/8/layout/hProcess4"/>
    <dgm:cxn modelId="{1A5192B7-4DBE-FB44-BCFE-D1042DA904E1}" type="presOf" srcId="{CF4E982D-40CD-C946-ABED-0515C4E6870D}" destId="{EF0E6A4E-9EAC-4146-9B1F-336D359D9806}" srcOrd="0" destOrd="0" presId="urn:microsoft.com/office/officeart/2005/8/layout/hProcess4"/>
    <dgm:cxn modelId="{6D6E0471-55A9-5644-9EA1-B0001BF02D25}" type="presOf" srcId="{AD2F0F8E-FC87-C64A-AACA-4B8347AAE29D}" destId="{361C070B-F6F5-9946-9594-933F9D871940}" srcOrd="1" destOrd="0" presId="urn:microsoft.com/office/officeart/2005/8/layout/hProcess4"/>
    <dgm:cxn modelId="{02419814-6DC5-1C47-9E1C-A9AF90A65799}" type="presOf" srcId="{274760B8-2DAE-0344-BEED-B86053300C16}" destId="{63472F2C-F150-3149-AF93-294B583945E5}" srcOrd="0" destOrd="0" presId="urn:microsoft.com/office/officeart/2005/8/layout/hProcess4"/>
    <dgm:cxn modelId="{9B6FCAE7-4293-3341-8AAB-619FABADB574}" srcId="{8E4C5F53-1403-ED48-A10F-C5B83C3799CE}" destId="{11F9E258-A8C9-8643-BFB4-A4B332740CA5}" srcOrd="0" destOrd="0" parTransId="{EB4913A9-3606-A947-865A-F7E63FE4F4E5}" sibTransId="{7C8809B7-1FA8-734B-A652-644F497812CA}"/>
    <dgm:cxn modelId="{67F31082-0983-3048-A13D-02205AF744A4}" srcId="{274760B8-2DAE-0344-BEED-B86053300C16}" destId="{BBF93E3A-84EC-2F4A-9F00-CD2E6521672B}" srcOrd="2" destOrd="0" parTransId="{4FBCA673-5E0E-DF46-8ED6-442085BC55CB}" sibTransId="{9651F3B0-AEFA-9B49-A18D-8FA81760BD45}"/>
    <dgm:cxn modelId="{2CB2ADDF-AE46-1045-9B5F-74CAD862473D}" type="presParOf" srcId="{63472F2C-F150-3149-AF93-294B583945E5}" destId="{26C85E2F-FE3C-434F-98BC-5B033E358A1A}" srcOrd="0" destOrd="0" presId="urn:microsoft.com/office/officeart/2005/8/layout/hProcess4"/>
    <dgm:cxn modelId="{C6ED8A1A-433B-A44A-9A2F-D46347FA760D}" type="presParOf" srcId="{63472F2C-F150-3149-AF93-294B583945E5}" destId="{F632105C-F945-3C43-B9BC-D164060CA71F}" srcOrd="1" destOrd="0" presId="urn:microsoft.com/office/officeart/2005/8/layout/hProcess4"/>
    <dgm:cxn modelId="{801FF8AA-0008-B242-8809-B4C686E27722}" type="presParOf" srcId="{63472F2C-F150-3149-AF93-294B583945E5}" destId="{41A6BC39-C6FA-2A4F-BF87-41372178474F}" srcOrd="2" destOrd="0" presId="urn:microsoft.com/office/officeart/2005/8/layout/hProcess4"/>
    <dgm:cxn modelId="{77E2FB2F-5D51-324C-9285-DAF631123F55}" type="presParOf" srcId="{41A6BC39-C6FA-2A4F-BF87-41372178474F}" destId="{6A10F7AA-D6ED-664C-BFF0-1EA647E8A176}" srcOrd="0" destOrd="0" presId="urn:microsoft.com/office/officeart/2005/8/layout/hProcess4"/>
    <dgm:cxn modelId="{D2FA3C5B-B668-DD4E-9E31-9E5383473090}" type="presParOf" srcId="{6A10F7AA-D6ED-664C-BFF0-1EA647E8A176}" destId="{ADE69DC4-7FC4-D241-9417-AB4BE79D7809}" srcOrd="0" destOrd="0" presId="urn:microsoft.com/office/officeart/2005/8/layout/hProcess4"/>
    <dgm:cxn modelId="{D14903C4-DAC1-B24E-88F4-34745E9DD565}" type="presParOf" srcId="{6A10F7AA-D6ED-664C-BFF0-1EA647E8A176}" destId="{22987561-9AE6-2542-AF20-3EACBF4EB6AE}" srcOrd="1" destOrd="0" presId="urn:microsoft.com/office/officeart/2005/8/layout/hProcess4"/>
    <dgm:cxn modelId="{EF146D93-D81C-9D4B-8AC1-CB68DFCF09FE}" type="presParOf" srcId="{6A10F7AA-D6ED-664C-BFF0-1EA647E8A176}" destId="{361C070B-F6F5-9946-9594-933F9D871940}" srcOrd="2" destOrd="0" presId="urn:microsoft.com/office/officeart/2005/8/layout/hProcess4"/>
    <dgm:cxn modelId="{13AB12BC-E37E-1C40-A63E-CF99C86C787D}" type="presParOf" srcId="{6A10F7AA-D6ED-664C-BFF0-1EA647E8A176}" destId="{67E0CF31-8465-FD40-81BC-9F9AD9266207}" srcOrd="3" destOrd="0" presId="urn:microsoft.com/office/officeart/2005/8/layout/hProcess4"/>
    <dgm:cxn modelId="{EE731111-20F3-8B45-8243-E74CD1CB3D15}" type="presParOf" srcId="{6A10F7AA-D6ED-664C-BFF0-1EA647E8A176}" destId="{C0CA1A07-B961-B149-B65D-D221A52CC465}" srcOrd="4" destOrd="0" presId="urn:microsoft.com/office/officeart/2005/8/layout/hProcess4"/>
    <dgm:cxn modelId="{8656E386-7B09-6B40-B5E9-67F43830F781}" type="presParOf" srcId="{41A6BC39-C6FA-2A4F-BF87-41372178474F}" destId="{EF0E6A4E-9EAC-4146-9B1F-336D359D9806}" srcOrd="1" destOrd="0" presId="urn:microsoft.com/office/officeart/2005/8/layout/hProcess4"/>
    <dgm:cxn modelId="{0D33AF9D-1397-7C4C-9C3F-796171132884}" type="presParOf" srcId="{41A6BC39-C6FA-2A4F-BF87-41372178474F}" destId="{B034AC0A-09C0-D94F-9D97-88A7769DE742}" srcOrd="2" destOrd="0" presId="urn:microsoft.com/office/officeart/2005/8/layout/hProcess4"/>
    <dgm:cxn modelId="{93085E6F-AFEE-FF41-A054-DF4709F70CE9}" type="presParOf" srcId="{B034AC0A-09C0-D94F-9D97-88A7769DE742}" destId="{830E8778-0BD5-2443-86FF-2230C5945075}" srcOrd="0" destOrd="0" presId="urn:microsoft.com/office/officeart/2005/8/layout/hProcess4"/>
    <dgm:cxn modelId="{9A8A129B-7630-B643-867B-DAB80127688B}" type="presParOf" srcId="{B034AC0A-09C0-D94F-9D97-88A7769DE742}" destId="{9DAF40E2-B49F-8B4C-935F-736E46A5FE91}" srcOrd="1" destOrd="0" presId="urn:microsoft.com/office/officeart/2005/8/layout/hProcess4"/>
    <dgm:cxn modelId="{6B086F30-C319-7E44-8D57-504A483BA456}" type="presParOf" srcId="{B034AC0A-09C0-D94F-9D97-88A7769DE742}" destId="{B3C78159-5288-6242-B6AD-CBD536D9C931}" srcOrd="2" destOrd="0" presId="urn:microsoft.com/office/officeart/2005/8/layout/hProcess4"/>
    <dgm:cxn modelId="{EF3C227D-872F-5844-A201-03781750307D}" type="presParOf" srcId="{B034AC0A-09C0-D94F-9D97-88A7769DE742}" destId="{01887410-1A72-B948-B83C-9981D1579C89}" srcOrd="3" destOrd="0" presId="urn:microsoft.com/office/officeart/2005/8/layout/hProcess4"/>
    <dgm:cxn modelId="{D5B73734-11A5-C540-BA43-1ECE7E8CE6DF}" type="presParOf" srcId="{B034AC0A-09C0-D94F-9D97-88A7769DE742}" destId="{B680FC1B-2F65-8C47-AE46-A780227E6556}" srcOrd="4" destOrd="0" presId="urn:microsoft.com/office/officeart/2005/8/layout/hProcess4"/>
    <dgm:cxn modelId="{B8A28421-5042-8641-B777-08664F5C916E}" type="presParOf" srcId="{41A6BC39-C6FA-2A4F-BF87-41372178474F}" destId="{A7714D2E-5AD1-0449-8451-6F91624A7A6D}" srcOrd="3" destOrd="0" presId="urn:microsoft.com/office/officeart/2005/8/layout/hProcess4"/>
    <dgm:cxn modelId="{53637D9A-A898-F046-A1A9-7DBC31F9EB3C}" type="presParOf" srcId="{41A6BC39-C6FA-2A4F-BF87-41372178474F}" destId="{E2583262-7129-854E-BDDB-01CF899D1F85}" srcOrd="4" destOrd="0" presId="urn:microsoft.com/office/officeart/2005/8/layout/hProcess4"/>
    <dgm:cxn modelId="{B1B8F6EC-9AAD-D24B-A612-929A7A5696DB}" type="presParOf" srcId="{E2583262-7129-854E-BDDB-01CF899D1F85}" destId="{237F3AB3-33B0-804B-9A8F-73462AA35896}" srcOrd="0" destOrd="0" presId="urn:microsoft.com/office/officeart/2005/8/layout/hProcess4"/>
    <dgm:cxn modelId="{EB3C5CE0-F45F-D941-B004-A28C0FB87F82}" type="presParOf" srcId="{E2583262-7129-854E-BDDB-01CF899D1F85}" destId="{E079325B-B4ED-EE4A-B411-33634536D7A2}" srcOrd="1" destOrd="0" presId="urn:microsoft.com/office/officeart/2005/8/layout/hProcess4"/>
    <dgm:cxn modelId="{590B4C11-BAA3-1E4D-A8FB-6A9F6665A4FD}" type="presParOf" srcId="{E2583262-7129-854E-BDDB-01CF899D1F85}" destId="{AE3165C5-8119-A14A-BD35-FC36C39DD05C}" srcOrd="2" destOrd="0" presId="urn:microsoft.com/office/officeart/2005/8/layout/hProcess4"/>
    <dgm:cxn modelId="{04C60CD8-DEA1-834B-9453-AB85E1FDA108}" type="presParOf" srcId="{E2583262-7129-854E-BDDB-01CF899D1F85}" destId="{2891A63A-6DD3-8841-8477-2D339DA87582}" srcOrd="3" destOrd="0" presId="urn:microsoft.com/office/officeart/2005/8/layout/hProcess4"/>
    <dgm:cxn modelId="{4DA43193-4F36-614C-B73F-958B57FFE2C3}" type="presParOf" srcId="{E2583262-7129-854E-BDDB-01CF899D1F85}" destId="{82C49969-3DA0-2F43-B0CF-A48FB086DCF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5B6851-8DAE-E240-9F19-C0E14773206F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D7A37D-5FF3-314A-BEC5-DEFEB4D4D990}">
      <dgm:prSet phldrT="[Текст]"/>
      <dgm:spPr/>
      <dgm:t>
        <a:bodyPr/>
        <a:lstStyle/>
        <a:p>
          <a:r>
            <a:rPr lang="ru-RU" dirty="0" smtClean="0"/>
            <a:t>Триместр 4</a:t>
          </a:r>
          <a:endParaRPr lang="ru-RU" dirty="0"/>
        </a:p>
      </dgm:t>
    </dgm:pt>
    <dgm:pt modelId="{B8188A69-EA62-FD4E-A86D-23E160538079}" type="parTrans" cxnId="{5B369B6B-B329-FB4B-B7A2-0ED930B0E553}">
      <dgm:prSet/>
      <dgm:spPr/>
      <dgm:t>
        <a:bodyPr/>
        <a:lstStyle/>
        <a:p>
          <a:endParaRPr lang="ru-RU"/>
        </a:p>
      </dgm:t>
    </dgm:pt>
    <dgm:pt modelId="{6B9EA852-190B-9E45-8FFA-9AA236AD51DF}" type="sibTrans" cxnId="{5B369B6B-B329-FB4B-B7A2-0ED930B0E553}">
      <dgm:prSet/>
      <dgm:spPr/>
      <dgm:t>
        <a:bodyPr/>
        <a:lstStyle/>
        <a:p>
          <a:endParaRPr lang="ru-RU"/>
        </a:p>
      </dgm:t>
    </dgm:pt>
    <dgm:pt modelId="{25F9108C-216D-0D4A-834C-4D91AE3D9928}">
      <dgm:prSet phldrT="[Текст]" custT="1"/>
      <dgm:spPr/>
      <dgm:t>
        <a:bodyPr/>
        <a:lstStyle/>
        <a:p>
          <a:pPr algn="ctr"/>
          <a:r>
            <a:rPr lang="ru-RU" sz="1600" b="1" dirty="0" smtClean="0"/>
            <a:t>М. 5. Стратегия и тактика логопедической помощи лицам со</a:t>
          </a:r>
          <a:r>
            <a:rPr lang="ru-RU" sz="1600" b="1" baseline="0" dirty="0" smtClean="0"/>
            <a:t> структурно-семантическими нарушениями речи</a:t>
          </a:r>
          <a:endParaRPr lang="ru-RU" sz="1600" dirty="0"/>
        </a:p>
      </dgm:t>
    </dgm:pt>
    <dgm:pt modelId="{28B8CB93-638A-F349-84C6-B695F8298BEB}" type="parTrans" cxnId="{0EFA7125-337C-C242-91DE-B4645783394B}">
      <dgm:prSet/>
      <dgm:spPr/>
      <dgm:t>
        <a:bodyPr/>
        <a:lstStyle/>
        <a:p>
          <a:endParaRPr lang="ru-RU"/>
        </a:p>
      </dgm:t>
    </dgm:pt>
    <dgm:pt modelId="{60AFD42E-DD7A-AA48-AB8A-69E33E449CE4}" type="sibTrans" cxnId="{0EFA7125-337C-C242-91DE-B4645783394B}">
      <dgm:prSet/>
      <dgm:spPr/>
      <dgm:t>
        <a:bodyPr/>
        <a:lstStyle/>
        <a:p>
          <a:endParaRPr lang="ru-RU"/>
        </a:p>
      </dgm:t>
    </dgm:pt>
    <dgm:pt modelId="{A2BD8B2F-9F35-B043-B8D6-5BFA48DFE0DE}">
      <dgm:prSet phldrT="[Текст]" phldr="1"/>
      <dgm:spPr/>
      <dgm:t>
        <a:bodyPr/>
        <a:lstStyle/>
        <a:p>
          <a:pPr algn="l"/>
          <a:endParaRPr lang="ru-RU" sz="1300" dirty="0"/>
        </a:p>
      </dgm:t>
    </dgm:pt>
    <dgm:pt modelId="{9B0FC506-5092-E746-AB67-C837C51B550F}" type="parTrans" cxnId="{F4CB105C-B50C-BA49-816C-6CB0D0BE1B2D}">
      <dgm:prSet/>
      <dgm:spPr/>
      <dgm:t>
        <a:bodyPr/>
        <a:lstStyle/>
        <a:p>
          <a:endParaRPr lang="ru-RU"/>
        </a:p>
      </dgm:t>
    </dgm:pt>
    <dgm:pt modelId="{28940AF6-17CD-1340-9BE4-2B5323C4AD9F}" type="sibTrans" cxnId="{F4CB105C-B50C-BA49-816C-6CB0D0BE1B2D}">
      <dgm:prSet/>
      <dgm:spPr/>
      <dgm:t>
        <a:bodyPr/>
        <a:lstStyle/>
        <a:p>
          <a:endParaRPr lang="ru-RU"/>
        </a:p>
      </dgm:t>
    </dgm:pt>
    <dgm:pt modelId="{E58BD664-6990-4F45-97AA-7017E5445CF7}">
      <dgm:prSet phldrT="[Текст]"/>
      <dgm:spPr/>
      <dgm:t>
        <a:bodyPr/>
        <a:lstStyle/>
        <a:p>
          <a:r>
            <a:rPr lang="ru-RU" dirty="0" smtClean="0"/>
            <a:t>Триместр 5</a:t>
          </a:r>
          <a:endParaRPr lang="ru-RU" dirty="0"/>
        </a:p>
      </dgm:t>
    </dgm:pt>
    <dgm:pt modelId="{2E806871-5579-AF43-8F20-38ED003151BB}" type="parTrans" cxnId="{92C78BC1-6C09-3D4B-9F9F-19549AA77CF2}">
      <dgm:prSet/>
      <dgm:spPr/>
      <dgm:t>
        <a:bodyPr/>
        <a:lstStyle/>
        <a:p>
          <a:endParaRPr lang="ru-RU"/>
        </a:p>
      </dgm:t>
    </dgm:pt>
    <dgm:pt modelId="{767D2083-A8C7-8743-A066-E20BABCDB297}" type="sibTrans" cxnId="{92C78BC1-6C09-3D4B-9F9F-19549AA77CF2}">
      <dgm:prSet/>
      <dgm:spPr/>
      <dgm:t>
        <a:bodyPr/>
        <a:lstStyle/>
        <a:p>
          <a:endParaRPr lang="ru-RU"/>
        </a:p>
      </dgm:t>
    </dgm:pt>
    <dgm:pt modelId="{A3621CD1-252D-CA41-A618-6B6BA28FC26D}">
      <dgm:prSet phldrT="[Текст]" custT="1"/>
      <dgm:spPr/>
      <dgm:t>
        <a:bodyPr/>
        <a:lstStyle/>
        <a:p>
          <a:pPr algn="ctr"/>
          <a:r>
            <a:rPr lang="ru-RU" sz="1600" b="1" dirty="0" smtClean="0"/>
            <a:t>М.6. Организация и содержание логопедической работы по профилактике и коррекции нарушений письма</a:t>
          </a:r>
          <a:r>
            <a:rPr lang="ru-RU" sz="1600" b="1" baseline="0" dirty="0" smtClean="0"/>
            <a:t> и чтения </a:t>
          </a:r>
          <a:endParaRPr lang="ru-RU" sz="1600" dirty="0"/>
        </a:p>
      </dgm:t>
    </dgm:pt>
    <dgm:pt modelId="{5CB41C52-A36B-B64F-977C-7F85233E15D0}" type="parTrans" cxnId="{D4722808-07E0-4642-8BE8-FC52B3E8EB06}">
      <dgm:prSet/>
      <dgm:spPr/>
      <dgm:t>
        <a:bodyPr/>
        <a:lstStyle/>
        <a:p>
          <a:endParaRPr lang="ru-RU"/>
        </a:p>
      </dgm:t>
    </dgm:pt>
    <dgm:pt modelId="{134BD038-4E47-574C-A3BA-A2AC90A8F2AD}" type="sibTrans" cxnId="{D4722808-07E0-4642-8BE8-FC52B3E8EB06}">
      <dgm:prSet/>
      <dgm:spPr/>
      <dgm:t>
        <a:bodyPr/>
        <a:lstStyle/>
        <a:p>
          <a:endParaRPr lang="ru-RU"/>
        </a:p>
      </dgm:t>
    </dgm:pt>
    <dgm:pt modelId="{3DB76856-03C5-BE4C-A6FE-99C4DAEE65FB}">
      <dgm:prSet phldrT="[Текст]" phldr="1"/>
      <dgm:spPr/>
      <dgm:t>
        <a:bodyPr/>
        <a:lstStyle/>
        <a:p>
          <a:pPr algn="l"/>
          <a:endParaRPr lang="ru-RU" sz="1300"/>
        </a:p>
      </dgm:t>
    </dgm:pt>
    <dgm:pt modelId="{7F8A5F3D-5B6B-464F-8983-9377A9655FFF}" type="parTrans" cxnId="{A61B9A7D-E33C-CD4E-B33A-0067D80658FD}">
      <dgm:prSet/>
      <dgm:spPr/>
      <dgm:t>
        <a:bodyPr/>
        <a:lstStyle/>
        <a:p>
          <a:endParaRPr lang="ru-RU"/>
        </a:p>
      </dgm:t>
    </dgm:pt>
    <dgm:pt modelId="{48AA40B2-328D-E648-AE88-7E33EFED6A28}" type="sibTrans" cxnId="{A61B9A7D-E33C-CD4E-B33A-0067D80658FD}">
      <dgm:prSet/>
      <dgm:spPr/>
      <dgm:t>
        <a:bodyPr/>
        <a:lstStyle/>
        <a:p>
          <a:endParaRPr lang="ru-RU"/>
        </a:p>
      </dgm:t>
    </dgm:pt>
    <dgm:pt modelId="{821C17D3-168B-F64A-BD97-FA71EE1E86E7}">
      <dgm:prSet phldrT="[Текст]"/>
      <dgm:spPr/>
      <dgm:t>
        <a:bodyPr/>
        <a:lstStyle/>
        <a:p>
          <a:r>
            <a:rPr lang="ru-RU" dirty="0" smtClean="0"/>
            <a:t>Триместр 6</a:t>
          </a:r>
          <a:endParaRPr lang="ru-RU" dirty="0"/>
        </a:p>
      </dgm:t>
    </dgm:pt>
    <dgm:pt modelId="{AF8E1A9E-124F-FF4A-A46C-B98EC7D3F7AB}" type="parTrans" cxnId="{5FE08037-EDF2-E948-8E8B-7DAB3F0897C8}">
      <dgm:prSet/>
      <dgm:spPr/>
      <dgm:t>
        <a:bodyPr/>
        <a:lstStyle/>
        <a:p>
          <a:endParaRPr lang="ru-RU"/>
        </a:p>
      </dgm:t>
    </dgm:pt>
    <dgm:pt modelId="{A538ED00-66BD-B146-9C3A-7A6AF68221CF}" type="sibTrans" cxnId="{5FE08037-EDF2-E948-8E8B-7DAB3F0897C8}">
      <dgm:prSet/>
      <dgm:spPr/>
      <dgm:t>
        <a:bodyPr/>
        <a:lstStyle/>
        <a:p>
          <a:endParaRPr lang="ru-RU"/>
        </a:p>
      </dgm:t>
    </dgm:pt>
    <dgm:pt modelId="{AF6E7E8F-D443-9348-9C24-C87B26F760D2}">
      <dgm:prSet phldrT="[Текст]" custT="1"/>
      <dgm:spPr/>
      <dgm:t>
        <a:bodyPr/>
        <a:lstStyle/>
        <a:p>
          <a:pPr algn="ctr"/>
          <a:r>
            <a:rPr lang="ru-RU" sz="1300" b="1" dirty="0" smtClean="0">
              <a:solidFill>
                <a:schemeClr val="tx1"/>
              </a:solidFill>
            </a:rPr>
            <a:t>М.7. </a:t>
          </a:r>
          <a:r>
            <a:rPr lang="ru-RU" sz="1600" b="1" dirty="0" err="1" smtClean="0">
              <a:solidFill>
                <a:schemeClr val="tx1"/>
              </a:solidFill>
            </a:rPr>
            <a:t>Метапрофессиональные</a:t>
          </a:r>
          <a:r>
            <a:rPr lang="ru-RU" sz="1600" b="1" dirty="0" smtClean="0">
              <a:solidFill>
                <a:schemeClr val="tx1"/>
              </a:solidFill>
            </a:rPr>
            <a:t> технологии сопровождения лиц с ОВЗ</a:t>
          </a:r>
          <a:endParaRPr lang="ru-RU" sz="1600" dirty="0"/>
        </a:p>
      </dgm:t>
    </dgm:pt>
    <dgm:pt modelId="{4E85DCD1-D0A1-7645-AE0B-D4224F93D4C7}" type="parTrans" cxnId="{41A5A57C-3BDA-2241-B4C7-10DD55B78017}">
      <dgm:prSet/>
      <dgm:spPr/>
      <dgm:t>
        <a:bodyPr/>
        <a:lstStyle/>
        <a:p>
          <a:endParaRPr lang="ru-RU"/>
        </a:p>
      </dgm:t>
    </dgm:pt>
    <dgm:pt modelId="{FE7A08DD-E8F7-D448-BA1C-A5C09970953F}" type="sibTrans" cxnId="{41A5A57C-3BDA-2241-B4C7-10DD55B78017}">
      <dgm:prSet/>
      <dgm:spPr/>
      <dgm:t>
        <a:bodyPr/>
        <a:lstStyle/>
        <a:p>
          <a:endParaRPr lang="ru-RU"/>
        </a:p>
      </dgm:t>
    </dgm:pt>
    <dgm:pt modelId="{837A15D9-D985-D24A-BEFB-4CD03B24F138}">
      <dgm:prSet phldrT="[Текст]" phldr="1" custT="1"/>
      <dgm:spPr/>
      <dgm:t>
        <a:bodyPr/>
        <a:lstStyle/>
        <a:p>
          <a:pPr algn="l"/>
          <a:endParaRPr lang="ru-RU" sz="1600" dirty="0"/>
        </a:p>
      </dgm:t>
    </dgm:pt>
    <dgm:pt modelId="{5CCC56EA-6B1B-1E41-A622-E4E90A0B24CE}" type="parTrans" cxnId="{80654618-C2C8-7F4C-83EE-0FFC107BF236}">
      <dgm:prSet/>
      <dgm:spPr/>
      <dgm:t>
        <a:bodyPr/>
        <a:lstStyle/>
        <a:p>
          <a:endParaRPr lang="ru-RU"/>
        </a:p>
      </dgm:t>
    </dgm:pt>
    <dgm:pt modelId="{2FB52DDD-F8DA-CD42-AF65-391E9AA47AE1}" type="sibTrans" cxnId="{80654618-C2C8-7F4C-83EE-0FFC107BF236}">
      <dgm:prSet/>
      <dgm:spPr/>
      <dgm:t>
        <a:bodyPr/>
        <a:lstStyle/>
        <a:p>
          <a:endParaRPr lang="ru-RU"/>
        </a:p>
      </dgm:t>
    </dgm:pt>
    <dgm:pt modelId="{E4206EB1-2019-9E47-9A6E-50645F315759}" type="pres">
      <dgm:prSet presAssocID="{B45B6851-8DAE-E240-9F19-C0E1477320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BAB73D-C193-5A48-8773-4287CF094D89}" type="pres">
      <dgm:prSet presAssocID="{B45B6851-8DAE-E240-9F19-C0E14773206F}" presName="tSp" presStyleCnt="0"/>
      <dgm:spPr/>
    </dgm:pt>
    <dgm:pt modelId="{3C248896-771F-454C-B656-E07035094F27}" type="pres">
      <dgm:prSet presAssocID="{B45B6851-8DAE-E240-9F19-C0E14773206F}" presName="bSp" presStyleCnt="0"/>
      <dgm:spPr/>
    </dgm:pt>
    <dgm:pt modelId="{BB51229F-D8A9-204E-8F5F-A73CBD63149F}" type="pres">
      <dgm:prSet presAssocID="{B45B6851-8DAE-E240-9F19-C0E14773206F}" presName="process" presStyleCnt="0"/>
      <dgm:spPr/>
    </dgm:pt>
    <dgm:pt modelId="{81582CF2-6B0D-1D4C-8475-3426F3697FCA}" type="pres">
      <dgm:prSet presAssocID="{72D7A37D-5FF3-314A-BEC5-DEFEB4D4D990}" presName="composite1" presStyleCnt="0"/>
      <dgm:spPr/>
    </dgm:pt>
    <dgm:pt modelId="{38D094CC-7170-6949-BD04-635B2C0CA104}" type="pres">
      <dgm:prSet presAssocID="{72D7A37D-5FF3-314A-BEC5-DEFEB4D4D990}" presName="dummyNode1" presStyleLbl="node1" presStyleIdx="0" presStyleCnt="3"/>
      <dgm:spPr/>
    </dgm:pt>
    <dgm:pt modelId="{DF303591-0048-DD46-BA1C-2018628AB85B}" type="pres">
      <dgm:prSet presAssocID="{72D7A37D-5FF3-314A-BEC5-DEFEB4D4D990}" presName="childNode1" presStyleLbl="bgAcc1" presStyleIdx="0" presStyleCnt="3" custLinFactNeighborX="1437" custLinFactNeighborY="-8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95B92-0873-5A44-9F92-5DA8FA60B742}" type="pres">
      <dgm:prSet presAssocID="{72D7A37D-5FF3-314A-BEC5-DEFEB4D4D990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EB95B-FE61-D04C-B384-7772A28D866D}" type="pres">
      <dgm:prSet presAssocID="{72D7A37D-5FF3-314A-BEC5-DEFEB4D4D990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AC6C1-64FB-7144-A2E6-4A1E015E6F28}" type="pres">
      <dgm:prSet presAssocID="{72D7A37D-5FF3-314A-BEC5-DEFEB4D4D990}" presName="connSite1" presStyleCnt="0"/>
      <dgm:spPr/>
    </dgm:pt>
    <dgm:pt modelId="{54204145-2C2C-674D-B85B-BF8AA4FB4A4B}" type="pres">
      <dgm:prSet presAssocID="{6B9EA852-190B-9E45-8FFA-9AA236AD51DF}" presName="Name9" presStyleLbl="sibTrans2D1" presStyleIdx="0" presStyleCnt="2"/>
      <dgm:spPr/>
      <dgm:t>
        <a:bodyPr/>
        <a:lstStyle/>
        <a:p>
          <a:endParaRPr lang="ru-RU"/>
        </a:p>
      </dgm:t>
    </dgm:pt>
    <dgm:pt modelId="{F77EA07F-82E1-314D-9AA2-5B5850650D9F}" type="pres">
      <dgm:prSet presAssocID="{E58BD664-6990-4F45-97AA-7017E5445CF7}" presName="composite2" presStyleCnt="0"/>
      <dgm:spPr/>
    </dgm:pt>
    <dgm:pt modelId="{A0CFD616-3D93-3547-B2B9-E75CFE7D57FA}" type="pres">
      <dgm:prSet presAssocID="{E58BD664-6990-4F45-97AA-7017E5445CF7}" presName="dummyNode2" presStyleLbl="node1" presStyleIdx="0" presStyleCnt="3"/>
      <dgm:spPr/>
    </dgm:pt>
    <dgm:pt modelId="{4C557D58-EBBD-A748-AB9E-2E6D8A2AE33D}" type="pres">
      <dgm:prSet presAssocID="{E58BD664-6990-4F45-97AA-7017E5445CF7}" presName="childNode2" presStyleLbl="bgAcc1" presStyleIdx="1" presStyleCnt="3" custScaleX="128862" custScaleY="146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7B9DA-A05C-5542-BB25-E7C8D18F853F}" type="pres">
      <dgm:prSet presAssocID="{E58BD664-6990-4F45-97AA-7017E5445CF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2115B0-E328-7B42-80D3-DE8469E1542C}" type="pres">
      <dgm:prSet presAssocID="{E58BD664-6990-4F45-97AA-7017E5445CF7}" presName="parentNode2" presStyleLbl="node1" presStyleIdx="1" presStyleCnt="3" custLinFactNeighborX="-9418" custLinFactNeighborY="-362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B9706-6305-0942-8FBE-E2D1DEBE8478}" type="pres">
      <dgm:prSet presAssocID="{E58BD664-6990-4F45-97AA-7017E5445CF7}" presName="connSite2" presStyleCnt="0"/>
      <dgm:spPr/>
    </dgm:pt>
    <dgm:pt modelId="{4CD8DDE6-BC6C-744B-A100-E97067FBE171}" type="pres">
      <dgm:prSet presAssocID="{767D2083-A8C7-8743-A066-E20BABCDB297}" presName="Name18" presStyleLbl="sibTrans2D1" presStyleIdx="1" presStyleCnt="2"/>
      <dgm:spPr/>
      <dgm:t>
        <a:bodyPr/>
        <a:lstStyle/>
        <a:p>
          <a:endParaRPr lang="ru-RU"/>
        </a:p>
      </dgm:t>
    </dgm:pt>
    <dgm:pt modelId="{B8CC5722-8879-944A-8BC2-D517C78A5FE1}" type="pres">
      <dgm:prSet presAssocID="{821C17D3-168B-F64A-BD97-FA71EE1E86E7}" presName="composite1" presStyleCnt="0"/>
      <dgm:spPr/>
    </dgm:pt>
    <dgm:pt modelId="{213BDE30-4471-C24C-953E-A4A2F49CA49C}" type="pres">
      <dgm:prSet presAssocID="{821C17D3-168B-F64A-BD97-FA71EE1E86E7}" presName="dummyNode1" presStyleLbl="node1" presStyleIdx="1" presStyleCnt="3"/>
      <dgm:spPr/>
    </dgm:pt>
    <dgm:pt modelId="{E4369E83-BEA1-CF42-B734-8D6F21E07DD1}" type="pres">
      <dgm:prSet presAssocID="{821C17D3-168B-F64A-BD97-FA71EE1E86E7}" presName="childNode1" presStyleLbl="bgAcc1" presStyleIdx="2" presStyleCnt="3" custScaleX="132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C78BF7-BC34-5A45-B4FB-81345CCEDE58}" type="pres">
      <dgm:prSet presAssocID="{821C17D3-168B-F64A-BD97-FA71EE1E86E7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6CE294-C47D-AC47-BF35-BC95F4C75329}" type="pres">
      <dgm:prSet presAssocID="{821C17D3-168B-F64A-BD97-FA71EE1E86E7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DCBDC-C518-C044-9A3B-5511323D393A}" type="pres">
      <dgm:prSet presAssocID="{821C17D3-168B-F64A-BD97-FA71EE1E86E7}" presName="connSite1" presStyleCnt="0"/>
      <dgm:spPr/>
    </dgm:pt>
  </dgm:ptLst>
  <dgm:cxnLst>
    <dgm:cxn modelId="{24E8C722-0A22-2046-B6A1-4B454BD4A25E}" type="presOf" srcId="{A3621CD1-252D-CA41-A618-6B6BA28FC26D}" destId="{4C557D58-EBBD-A748-AB9E-2E6D8A2AE33D}" srcOrd="0" destOrd="0" presId="urn:microsoft.com/office/officeart/2005/8/layout/hProcess4"/>
    <dgm:cxn modelId="{D4722808-07E0-4642-8BE8-FC52B3E8EB06}" srcId="{E58BD664-6990-4F45-97AA-7017E5445CF7}" destId="{A3621CD1-252D-CA41-A618-6B6BA28FC26D}" srcOrd="0" destOrd="0" parTransId="{5CB41C52-A36B-B64F-977C-7F85233E15D0}" sibTransId="{134BD038-4E47-574C-A3BA-A2AC90A8F2AD}"/>
    <dgm:cxn modelId="{5FE08037-EDF2-E948-8E8B-7DAB3F0897C8}" srcId="{B45B6851-8DAE-E240-9F19-C0E14773206F}" destId="{821C17D3-168B-F64A-BD97-FA71EE1E86E7}" srcOrd="2" destOrd="0" parTransId="{AF8E1A9E-124F-FF4A-A46C-B98EC7D3F7AB}" sibTransId="{A538ED00-66BD-B146-9C3A-7A6AF68221CF}"/>
    <dgm:cxn modelId="{5B369B6B-B329-FB4B-B7A2-0ED930B0E553}" srcId="{B45B6851-8DAE-E240-9F19-C0E14773206F}" destId="{72D7A37D-5FF3-314A-BEC5-DEFEB4D4D990}" srcOrd="0" destOrd="0" parTransId="{B8188A69-EA62-FD4E-A86D-23E160538079}" sibTransId="{6B9EA852-190B-9E45-8FFA-9AA236AD51DF}"/>
    <dgm:cxn modelId="{ED434D7D-E653-DE40-8BE5-A81054E4D958}" type="presOf" srcId="{3DB76856-03C5-BE4C-A6FE-99C4DAEE65FB}" destId="{4C557D58-EBBD-A748-AB9E-2E6D8A2AE33D}" srcOrd="0" destOrd="1" presId="urn:microsoft.com/office/officeart/2005/8/layout/hProcess4"/>
    <dgm:cxn modelId="{C81A75DC-78F7-E148-B500-3AB58F25B84F}" type="presOf" srcId="{25F9108C-216D-0D4A-834C-4D91AE3D9928}" destId="{95C95B92-0873-5A44-9F92-5DA8FA60B742}" srcOrd="1" destOrd="0" presId="urn:microsoft.com/office/officeart/2005/8/layout/hProcess4"/>
    <dgm:cxn modelId="{65555DBE-9A0F-8F41-88AB-7B05C769C463}" type="presOf" srcId="{821C17D3-168B-F64A-BD97-FA71EE1E86E7}" destId="{D26CE294-C47D-AC47-BF35-BC95F4C75329}" srcOrd="0" destOrd="0" presId="urn:microsoft.com/office/officeart/2005/8/layout/hProcess4"/>
    <dgm:cxn modelId="{A1504584-30A6-A54C-8A17-1A30DAA660E8}" type="presOf" srcId="{837A15D9-D985-D24A-BEFB-4CD03B24F138}" destId="{90C78BF7-BC34-5A45-B4FB-81345CCEDE58}" srcOrd="1" destOrd="1" presId="urn:microsoft.com/office/officeart/2005/8/layout/hProcess4"/>
    <dgm:cxn modelId="{B0C0186B-7A4D-FC47-9C95-CC109A1CAF0A}" type="presOf" srcId="{767D2083-A8C7-8743-A066-E20BABCDB297}" destId="{4CD8DDE6-BC6C-744B-A100-E97067FBE171}" srcOrd="0" destOrd="0" presId="urn:microsoft.com/office/officeart/2005/8/layout/hProcess4"/>
    <dgm:cxn modelId="{6257316C-6D0B-6A4A-91E2-8690F8BC9EF9}" type="presOf" srcId="{A2BD8B2F-9F35-B043-B8D6-5BFA48DFE0DE}" destId="{95C95B92-0873-5A44-9F92-5DA8FA60B742}" srcOrd="1" destOrd="1" presId="urn:microsoft.com/office/officeart/2005/8/layout/hProcess4"/>
    <dgm:cxn modelId="{92C78BC1-6C09-3D4B-9F9F-19549AA77CF2}" srcId="{B45B6851-8DAE-E240-9F19-C0E14773206F}" destId="{E58BD664-6990-4F45-97AA-7017E5445CF7}" srcOrd="1" destOrd="0" parTransId="{2E806871-5579-AF43-8F20-38ED003151BB}" sibTransId="{767D2083-A8C7-8743-A066-E20BABCDB297}"/>
    <dgm:cxn modelId="{F4CB105C-B50C-BA49-816C-6CB0D0BE1B2D}" srcId="{72D7A37D-5FF3-314A-BEC5-DEFEB4D4D990}" destId="{A2BD8B2F-9F35-B043-B8D6-5BFA48DFE0DE}" srcOrd="1" destOrd="0" parTransId="{9B0FC506-5092-E746-AB67-C837C51B550F}" sibTransId="{28940AF6-17CD-1340-9BE4-2B5323C4AD9F}"/>
    <dgm:cxn modelId="{54D4C420-0DA3-344B-A3F2-27A88795533D}" type="presOf" srcId="{3DB76856-03C5-BE4C-A6FE-99C4DAEE65FB}" destId="{7587B9DA-A05C-5542-BB25-E7C8D18F853F}" srcOrd="1" destOrd="1" presId="urn:microsoft.com/office/officeart/2005/8/layout/hProcess4"/>
    <dgm:cxn modelId="{0628AF33-FB89-E04C-A60B-E535DB44D228}" type="presOf" srcId="{AF6E7E8F-D443-9348-9C24-C87B26F760D2}" destId="{90C78BF7-BC34-5A45-B4FB-81345CCEDE58}" srcOrd="1" destOrd="0" presId="urn:microsoft.com/office/officeart/2005/8/layout/hProcess4"/>
    <dgm:cxn modelId="{24FF9C58-707B-FC41-8AA0-D6F29FBA9FDD}" type="presOf" srcId="{A3621CD1-252D-CA41-A618-6B6BA28FC26D}" destId="{7587B9DA-A05C-5542-BB25-E7C8D18F853F}" srcOrd="1" destOrd="0" presId="urn:microsoft.com/office/officeart/2005/8/layout/hProcess4"/>
    <dgm:cxn modelId="{34D932A6-6B6C-944D-9B72-BB4466A00846}" type="presOf" srcId="{B45B6851-8DAE-E240-9F19-C0E14773206F}" destId="{E4206EB1-2019-9E47-9A6E-50645F315759}" srcOrd="0" destOrd="0" presId="urn:microsoft.com/office/officeart/2005/8/layout/hProcess4"/>
    <dgm:cxn modelId="{320E0914-96A8-1040-8939-74B5EA11B4B4}" type="presOf" srcId="{E58BD664-6990-4F45-97AA-7017E5445CF7}" destId="{A32115B0-E328-7B42-80D3-DE8469E1542C}" srcOrd="0" destOrd="0" presId="urn:microsoft.com/office/officeart/2005/8/layout/hProcess4"/>
    <dgm:cxn modelId="{0EFA7125-337C-C242-91DE-B4645783394B}" srcId="{72D7A37D-5FF3-314A-BEC5-DEFEB4D4D990}" destId="{25F9108C-216D-0D4A-834C-4D91AE3D9928}" srcOrd="0" destOrd="0" parTransId="{28B8CB93-638A-F349-84C6-B695F8298BEB}" sibTransId="{60AFD42E-DD7A-AA48-AB8A-69E33E449CE4}"/>
    <dgm:cxn modelId="{A61B9A7D-E33C-CD4E-B33A-0067D80658FD}" srcId="{E58BD664-6990-4F45-97AA-7017E5445CF7}" destId="{3DB76856-03C5-BE4C-A6FE-99C4DAEE65FB}" srcOrd="1" destOrd="0" parTransId="{7F8A5F3D-5B6B-464F-8983-9377A9655FFF}" sibTransId="{48AA40B2-328D-E648-AE88-7E33EFED6A28}"/>
    <dgm:cxn modelId="{FEFD06A9-9E74-8D49-B112-868386F9FA96}" type="presOf" srcId="{A2BD8B2F-9F35-B043-B8D6-5BFA48DFE0DE}" destId="{DF303591-0048-DD46-BA1C-2018628AB85B}" srcOrd="0" destOrd="1" presId="urn:microsoft.com/office/officeart/2005/8/layout/hProcess4"/>
    <dgm:cxn modelId="{54D11526-9488-6A44-AB97-0F283E69B344}" type="presOf" srcId="{25F9108C-216D-0D4A-834C-4D91AE3D9928}" destId="{DF303591-0048-DD46-BA1C-2018628AB85B}" srcOrd="0" destOrd="0" presId="urn:microsoft.com/office/officeart/2005/8/layout/hProcess4"/>
    <dgm:cxn modelId="{41A5A57C-3BDA-2241-B4C7-10DD55B78017}" srcId="{821C17D3-168B-F64A-BD97-FA71EE1E86E7}" destId="{AF6E7E8F-D443-9348-9C24-C87B26F760D2}" srcOrd="0" destOrd="0" parTransId="{4E85DCD1-D0A1-7645-AE0B-D4224F93D4C7}" sibTransId="{FE7A08DD-E8F7-D448-BA1C-A5C09970953F}"/>
    <dgm:cxn modelId="{2492995C-503F-8C49-A250-F0FB8D5104C2}" type="presOf" srcId="{837A15D9-D985-D24A-BEFB-4CD03B24F138}" destId="{E4369E83-BEA1-CF42-B734-8D6F21E07DD1}" srcOrd="0" destOrd="1" presId="urn:microsoft.com/office/officeart/2005/8/layout/hProcess4"/>
    <dgm:cxn modelId="{F4CDA0DB-D376-C741-8449-7890BCEE25F6}" type="presOf" srcId="{6B9EA852-190B-9E45-8FFA-9AA236AD51DF}" destId="{54204145-2C2C-674D-B85B-BF8AA4FB4A4B}" srcOrd="0" destOrd="0" presId="urn:microsoft.com/office/officeart/2005/8/layout/hProcess4"/>
    <dgm:cxn modelId="{20975B7B-47B4-AB46-831C-A01D5AB272AE}" type="presOf" srcId="{AF6E7E8F-D443-9348-9C24-C87B26F760D2}" destId="{E4369E83-BEA1-CF42-B734-8D6F21E07DD1}" srcOrd="0" destOrd="0" presId="urn:microsoft.com/office/officeart/2005/8/layout/hProcess4"/>
    <dgm:cxn modelId="{579F5A4F-255D-F841-ADAA-B1406E57035E}" type="presOf" srcId="{72D7A37D-5FF3-314A-BEC5-DEFEB4D4D990}" destId="{F38EB95B-FE61-D04C-B384-7772A28D866D}" srcOrd="0" destOrd="0" presId="urn:microsoft.com/office/officeart/2005/8/layout/hProcess4"/>
    <dgm:cxn modelId="{80654618-C2C8-7F4C-83EE-0FFC107BF236}" srcId="{821C17D3-168B-F64A-BD97-FA71EE1E86E7}" destId="{837A15D9-D985-D24A-BEFB-4CD03B24F138}" srcOrd="1" destOrd="0" parTransId="{5CCC56EA-6B1B-1E41-A622-E4E90A0B24CE}" sibTransId="{2FB52DDD-F8DA-CD42-AF65-391E9AA47AE1}"/>
    <dgm:cxn modelId="{CE9A9DCE-539D-A54F-86E4-AC9032233008}" type="presParOf" srcId="{E4206EB1-2019-9E47-9A6E-50645F315759}" destId="{EBBAB73D-C193-5A48-8773-4287CF094D89}" srcOrd="0" destOrd="0" presId="urn:microsoft.com/office/officeart/2005/8/layout/hProcess4"/>
    <dgm:cxn modelId="{A3FEF2E5-2119-7444-AA55-3CEF08AFAD97}" type="presParOf" srcId="{E4206EB1-2019-9E47-9A6E-50645F315759}" destId="{3C248896-771F-454C-B656-E07035094F27}" srcOrd="1" destOrd="0" presId="urn:microsoft.com/office/officeart/2005/8/layout/hProcess4"/>
    <dgm:cxn modelId="{D2D16123-03E7-D843-8BE0-70855E86CDF5}" type="presParOf" srcId="{E4206EB1-2019-9E47-9A6E-50645F315759}" destId="{BB51229F-D8A9-204E-8F5F-A73CBD63149F}" srcOrd="2" destOrd="0" presId="urn:microsoft.com/office/officeart/2005/8/layout/hProcess4"/>
    <dgm:cxn modelId="{79DF86F8-15B4-A94A-979D-3683A1FA2512}" type="presParOf" srcId="{BB51229F-D8A9-204E-8F5F-A73CBD63149F}" destId="{81582CF2-6B0D-1D4C-8475-3426F3697FCA}" srcOrd="0" destOrd="0" presId="urn:microsoft.com/office/officeart/2005/8/layout/hProcess4"/>
    <dgm:cxn modelId="{B1CD7A71-FF92-D545-8951-E851BEF484A6}" type="presParOf" srcId="{81582CF2-6B0D-1D4C-8475-3426F3697FCA}" destId="{38D094CC-7170-6949-BD04-635B2C0CA104}" srcOrd="0" destOrd="0" presId="urn:microsoft.com/office/officeart/2005/8/layout/hProcess4"/>
    <dgm:cxn modelId="{4ED77994-4396-394D-96DB-C438E13D24E2}" type="presParOf" srcId="{81582CF2-6B0D-1D4C-8475-3426F3697FCA}" destId="{DF303591-0048-DD46-BA1C-2018628AB85B}" srcOrd="1" destOrd="0" presId="urn:microsoft.com/office/officeart/2005/8/layout/hProcess4"/>
    <dgm:cxn modelId="{8F6C1E72-8753-2B46-94FD-F6F2D5724668}" type="presParOf" srcId="{81582CF2-6B0D-1D4C-8475-3426F3697FCA}" destId="{95C95B92-0873-5A44-9F92-5DA8FA60B742}" srcOrd="2" destOrd="0" presId="urn:microsoft.com/office/officeart/2005/8/layout/hProcess4"/>
    <dgm:cxn modelId="{1B5A0A2A-0B08-8D4F-8ACC-D5E763332779}" type="presParOf" srcId="{81582CF2-6B0D-1D4C-8475-3426F3697FCA}" destId="{F38EB95B-FE61-D04C-B384-7772A28D866D}" srcOrd="3" destOrd="0" presId="urn:microsoft.com/office/officeart/2005/8/layout/hProcess4"/>
    <dgm:cxn modelId="{1844FDC7-C1C1-1547-908C-91C151A79DCF}" type="presParOf" srcId="{81582CF2-6B0D-1D4C-8475-3426F3697FCA}" destId="{81DAC6C1-64FB-7144-A2E6-4A1E015E6F28}" srcOrd="4" destOrd="0" presId="urn:microsoft.com/office/officeart/2005/8/layout/hProcess4"/>
    <dgm:cxn modelId="{C9E756DB-B74E-B447-AD48-1697CF43756F}" type="presParOf" srcId="{BB51229F-D8A9-204E-8F5F-A73CBD63149F}" destId="{54204145-2C2C-674D-B85B-BF8AA4FB4A4B}" srcOrd="1" destOrd="0" presId="urn:microsoft.com/office/officeart/2005/8/layout/hProcess4"/>
    <dgm:cxn modelId="{7934DECB-2A37-5140-B269-8707E3C2442E}" type="presParOf" srcId="{BB51229F-D8A9-204E-8F5F-A73CBD63149F}" destId="{F77EA07F-82E1-314D-9AA2-5B5850650D9F}" srcOrd="2" destOrd="0" presId="urn:microsoft.com/office/officeart/2005/8/layout/hProcess4"/>
    <dgm:cxn modelId="{73039371-B050-E249-A765-DC0121DB844C}" type="presParOf" srcId="{F77EA07F-82E1-314D-9AA2-5B5850650D9F}" destId="{A0CFD616-3D93-3547-B2B9-E75CFE7D57FA}" srcOrd="0" destOrd="0" presId="urn:microsoft.com/office/officeart/2005/8/layout/hProcess4"/>
    <dgm:cxn modelId="{BAA916A0-4B7D-2844-A156-42D5A40D2701}" type="presParOf" srcId="{F77EA07F-82E1-314D-9AA2-5B5850650D9F}" destId="{4C557D58-EBBD-A748-AB9E-2E6D8A2AE33D}" srcOrd="1" destOrd="0" presId="urn:microsoft.com/office/officeart/2005/8/layout/hProcess4"/>
    <dgm:cxn modelId="{76CBE1DF-8F29-C244-BB91-7F9A4A35F5E5}" type="presParOf" srcId="{F77EA07F-82E1-314D-9AA2-5B5850650D9F}" destId="{7587B9DA-A05C-5542-BB25-E7C8D18F853F}" srcOrd="2" destOrd="0" presId="urn:microsoft.com/office/officeart/2005/8/layout/hProcess4"/>
    <dgm:cxn modelId="{C4E94DF4-E2A4-FF4F-A8AE-9927184805F7}" type="presParOf" srcId="{F77EA07F-82E1-314D-9AA2-5B5850650D9F}" destId="{A32115B0-E328-7B42-80D3-DE8469E1542C}" srcOrd="3" destOrd="0" presId="urn:microsoft.com/office/officeart/2005/8/layout/hProcess4"/>
    <dgm:cxn modelId="{5A9DA4F8-829B-2449-9D2B-2F85ECDBD8E7}" type="presParOf" srcId="{F77EA07F-82E1-314D-9AA2-5B5850650D9F}" destId="{CFBB9706-6305-0942-8FBE-E2D1DEBE8478}" srcOrd="4" destOrd="0" presId="urn:microsoft.com/office/officeart/2005/8/layout/hProcess4"/>
    <dgm:cxn modelId="{83D955A6-51E6-A84F-92B4-8B32A8949299}" type="presParOf" srcId="{BB51229F-D8A9-204E-8F5F-A73CBD63149F}" destId="{4CD8DDE6-BC6C-744B-A100-E97067FBE171}" srcOrd="3" destOrd="0" presId="urn:microsoft.com/office/officeart/2005/8/layout/hProcess4"/>
    <dgm:cxn modelId="{DDEF3A8B-8618-994B-A9DF-AA67B5C62825}" type="presParOf" srcId="{BB51229F-D8A9-204E-8F5F-A73CBD63149F}" destId="{B8CC5722-8879-944A-8BC2-D517C78A5FE1}" srcOrd="4" destOrd="0" presId="urn:microsoft.com/office/officeart/2005/8/layout/hProcess4"/>
    <dgm:cxn modelId="{8760064D-7247-DA4F-BF9B-C59A46D990A9}" type="presParOf" srcId="{B8CC5722-8879-944A-8BC2-D517C78A5FE1}" destId="{213BDE30-4471-C24C-953E-A4A2F49CA49C}" srcOrd="0" destOrd="0" presId="urn:microsoft.com/office/officeart/2005/8/layout/hProcess4"/>
    <dgm:cxn modelId="{4F87EE71-F21F-C143-A36C-B5BE5E07D49C}" type="presParOf" srcId="{B8CC5722-8879-944A-8BC2-D517C78A5FE1}" destId="{E4369E83-BEA1-CF42-B734-8D6F21E07DD1}" srcOrd="1" destOrd="0" presId="urn:microsoft.com/office/officeart/2005/8/layout/hProcess4"/>
    <dgm:cxn modelId="{CF54A818-F2C5-1440-ADB7-0C04130C9ED5}" type="presParOf" srcId="{B8CC5722-8879-944A-8BC2-D517C78A5FE1}" destId="{90C78BF7-BC34-5A45-B4FB-81345CCEDE58}" srcOrd="2" destOrd="0" presId="urn:microsoft.com/office/officeart/2005/8/layout/hProcess4"/>
    <dgm:cxn modelId="{AA338612-E6E8-934D-A529-284CAF99346A}" type="presParOf" srcId="{B8CC5722-8879-944A-8BC2-D517C78A5FE1}" destId="{D26CE294-C47D-AC47-BF35-BC95F4C75329}" srcOrd="3" destOrd="0" presId="urn:microsoft.com/office/officeart/2005/8/layout/hProcess4"/>
    <dgm:cxn modelId="{C5A0CD05-F73E-1646-A216-092B2A0D196E}" type="presParOf" srcId="{B8CC5722-8879-944A-8BC2-D517C78A5FE1}" destId="{325DCBDC-C518-C044-9A3B-5511323D393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91575E-FFCC-FA4E-B4AE-D80119CEABBD}" type="doc">
      <dgm:prSet loTypeId="urn:microsoft.com/office/officeart/2005/8/layout/hierarchy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AEA715-A912-8D4E-8E5B-7DFB8CFF1D3B}">
      <dgm:prSet phldrT="[Текст]"/>
      <dgm:spPr>
        <a:solidFill>
          <a:srgbClr val="FFFFFF"/>
        </a:solidFill>
        <a:ln w="28575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Цель модуля:</a:t>
          </a:r>
          <a:r>
            <a:rPr lang="ru-RU" dirty="0" smtClean="0">
              <a:solidFill>
                <a:schemeClr val="tx1"/>
              </a:solidFill>
            </a:rPr>
            <a:t> создать условия для формирования у студентов филологических основ профессиональной деятельности в области логопедии</a:t>
          </a:r>
          <a:endParaRPr lang="ru-RU" dirty="0">
            <a:solidFill>
              <a:schemeClr val="tx1"/>
            </a:solidFill>
          </a:endParaRPr>
        </a:p>
      </dgm:t>
    </dgm:pt>
    <dgm:pt modelId="{C8CFBA76-3189-7F48-9C85-D16C4DB49A3C}" type="parTrans" cxnId="{9FD815BC-DCE6-F343-B1F4-0D07A45CF0B9}">
      <dgm:prSet/>
      <dgm:spPr/>
      <dgm:t>
        <a:bodyPr/>
        <a:lstStyle/>
        <a:p>
          <a:endParaRPr lang="ru-RU"/>
        </a:p>
      </dgm:t>
    </dgm:pt>
    <dgm:pt modelId="{6190DA90-303F-DF49-8C5C-3671C259C1EE}" type="sibTrans" cxnId="{9FD815BC-DCE6-F343-B1F4-0D07A45CF0B9}">
      <dgm:prSet/>
      <dgm:spPr/>
      <dgm:t>
        <a:bodyPr/>
        <a:lstStyle/>
        <a:p>
          <a:endParaRPr lang="ru-RU"/>
        </a:p>
      </dgm:t>
    </dgm:pt>
    <dgm:pt modelId="{21D1C642-9934-564C-B253-CD4278A458D7}">
      <dgm:prSet phldrT="[Текст]" custT="1"/>
      <dgm:spPr>
        <a:solidFill>
          <a:srgbClr val="FFFFFF"/>
        </a:solidFill>
        <a:ln w="28575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Способствовать</a:t>
          </a:r>
          <a:r>
            <a:rPr lang="ru-RU" sz="1800" baseline="0" dirty="0" smtClean="0">
              <a:solidFill>
                <a:schemeClr val="tx1"/>
              </a:solidFill>
            </a:rPr>
            <a:t> </a:t>
          </a:r>
          <a:r>
            <a:rPr lang="ru-RU" sz="1800" dirty="0" smtClean="0">
              <a:solidFill>
                <a:schemeClr val="tx1"/>
              </a:solidFill>
            </a:rPr>
            <a:t>формированию у студентов теоретико-методологической базы структуры языка, через  устройство его фонетики, лексики, грамматики.</a:t>
          </a:r>
          <a:endParaRPr lang="ru-RU" sz="1800" dirty="0">
            <a:solidFill>
              <a:schemeClr val="tx1"/>
            </a:solidFill>
          </a:endParaRPr>
        </a:p>
      </dgm:t>
    </dgm:pt>
    <dgm:pt modelId="{6E6EFADA-ADDE-7342-AE03-16739FD85DCF}" type="parTrans" cxnId="{B8F118ED-3BFA-CE48-B0D7-5413F854DD15}">
      <dgm:prSet/>
      <dgm:spPr/>
      <dgm:t>
        <a:bodyPr/>
        <a:lstStyle/>
        <a:p>
          <a:endParaRPr lang="ru-RU"/>
        </a:p>
      </dgm:t>
    </dgm:pt>
    <dgm:pt modelId="{78B73C03-1F97-F64B-B0F0-34887825672E}" type="sibTrans" cxnId="{B8F118ED-3BFA-CE48-B0D7-5413F854DD15}">
      <dgm:prSet/>
      <dgm:spPr/>
      <dgm:t>
        <a:bodyPr/>
        <a:lstStyle/>
        <a:p>
          <a:endParaRPr lang="ru-RU"/>
        </a:p>
      </dgm:t>
    </dgm:pt>
    <dgm:pt modelId="{9EB03D2C-5D2D-BA43-9FB3-A714798084EB}">
      <dgm:prSet phldrT="[Текст]" custT="1"/>
      <dgm:spPr>
        <a:solidFill>
          <a:schemeClr val="bg1"/>
        </a:solidFill>
        <a:ln w="28575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Обеспечить возможность для освоения студентами умения ориентироваться в многообразии современных технологий, методов и средств диагностики и коррекции речевых нарушений</a:t>
          </a:r>
          <a:endParaRPr lang="ru-RU" sz="1800" dirty="0">
            <a:solidFill>
              <a:schemeClr val="tx1"/>
            </a:solidFill>
          </a:endParaRPr>
        </a:p>
      </dgm:t>
    </dgm:pt>
    <dgm:pt modelId="{BA982E45-7E19-E44D-9D15-6244AE64F1E6}" type="parTrans" cxnId="{C7DB1C7C-4DE8-9E48-A378-E5A94851E79F}">
      <dgm:prSet/>
      <dgm:spPr/>
      <dgm:t>
        <a:bodyPr/>
        <a:lstStyle/>
        <a:p>
          <a:endParaRPr lang="ru-RU"/>
        </a:p>
      </dgm:t>
    </dgm:pt>
    <dgm:pt modelId="{C1056C37-6728-CD45-9F4D-61D88674A942}" type="sibTrans" cxnId="{C7DB1C7C-4DE8-9E48-A378-E5A94851E79F}">
      <dgm:prSet/>
      <dgm:spPr/>
      <dgm:t>
        <a:bodyPr/>
        <a:lstStyle/>
        <a:p>
          <a:endParaRPr lang="ru-RU"/>
        </a:p>
      </dgm:t>
    </dgm:pt>
    <dgm:pt modelId="{62E2ACDC-BB26-1845-B0EF-933DB95ADBED}">
      <dgm:prSet phldrT="[Текст]" custT="1"/>
      <dgm:spPr>
        <a:solidFill>
          <a:srgbClr val="FFFFFF"/>
        </a:solidFill>
        <a:ln w="28575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Способствовать овладению студентами  проводить анализ и оценку речевого нарушения с позиций психолингвистического подхода</a:t>
          </a:r>
          <a:endParaRPr lang="ru-RU" sz="1800" dirty="0">
            <a:solidFill>
              <a:schemeClr val="tx1"/>
            </a:solidFill>
          </a:endParaRPr>
        </a:p>
      </dgm:t>
    </dgm:pt>
    <dgm:pt modelId="{3A7E8326-9B34-E54D-B35B-7EA7251557C7}" type="parTrans" cxnId="{3510EBFA-3E3A-7747-A4AE-359A9D5DC582}">
      <dgm:prSet/>
      <dgm:spPr/>
      <dgm:t>
        <a:bodyPr/>
        <a:lstStyle/>
        <a:p>
          <a:endParaRPr lang="ru-RU"/>
        </a:p>
      </dgm:t>
    </dgm:pt>
    <dgm:pt modelId="{5177FF95-0A7D-FB47-B1A0-16BE9FD8F679}" type="sibTrans" cxnId="{3510EBFA-3E3A-7747-A4AE-359A9D5DC582}">
      <dgm:prSet/>
      <dgm:spPr/>
      <dgm:t>
        <a:bodyPr/>
        <a:lstStyle/>
        <a:p>
          <a:endParaRPr lang="ru-RU"/>
        </a:p>
      </dgm:t>
    </dgm:pt>
    <dgm:pt modelId="{B8F09E3E-FB69-E142-9C34-DAD655E6FC6C}" type="pres">
      <dgm:prSet presAssocID="{F691575E-FFCC-FA4E-B4AE-D80119CEABB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2C58B0-40A2-734F-9E96-066B01FC05CB}" type="pres">
      <dgm:prSet presAssocID="{F691575E-FFCC-FA4E-B4AE-D80119CEABBD}" presName="hierFlow" presStyleCnt="0"/>
      <dgm:spPr/>
    </dgm:pt>
    <dgm:pt modelId="{BF0FA44D-D06C-7046-B5D4-BEB98546C597}" type="pres">
      <dgm:prSet presAssocID="{F691575E-FFCC-FA4E-B4AE-D80119CEABB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5147B1A-EB12-6147-9329-C1A85AC64F87}" type="pres">
      <dgm:prSet presAssocID="{30AEA715-A912-8D4E-8E5B-7DFB8CFF1D3B}" presName="Name17" presStyleCnt="0"/>
      <dgm:spPr/>
    </dgm:pt>
    <dgm:pt modelId="{79AB3389-9992-CF48-8FCE-61B48AC65698}" type="pres">
      <dgm:prSet presAssocID="{30AEA715-A912-8D4E-8E5B-7DFB8CFF1D3B}" presName="level1Shape" presStyleLbl="node0" presStyleIdx="0" presStyleCnt="1" custLinFactNeighborX="596" custLinFactNeighborY="-15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15AB21-B8E2-2C47-9FFD-AB9412486F3E}" type="pres">
      <dgm:prSet presAssocID="{30AEA715-A912-8D4E-8E5B-7DFB8CFF1D3B}" presName="hierChild2" presStyleCnt="0"/>
      <dgm:spPr/>
    </dgm:pt>
    <dgm:pt modelId="{E4CBDD3D-87A9-A641-9E2C-3AC16CC7C4C0}" type="pres">
      <dgm:prSet presAssocID="{6E6EFADA-ADDE-7342-AE03-16739FD85DCF}" presName="Name25" presStyleLbl="parChTrans1D2" presStyleIdx="0" presStyleCnt="3"/>
      <dgm:spPr/>
      <dgm:t>
        <a:bodyPr/>
        <a:lstStyle/>
        <a:p>
          <a:endParaRPr lang="ru-RU"/>
        </a:p>
      </dgm:t>
    </dgm:pt>
    <dgm:pt modelId="{BCC02301-17DB-9B49-8491-A808B0037EDD}" type="pres">
      <dgm:prSet presAssocID="{6E6EFADA-ADDE-7342-AE03-16739FD85DCF}" presName="connTx" presStyleLbl="parChTrans1D2" presStyleIdx="0" presStyleCnt="3"/>
      <dgm:spPr/>
      <dgm:t>
        <a:bodyPr/>
        <a:lstStyle/>
        <a:p>
          <a:endParaRPr lang="ru-RU"/>
        </a:p>
      </dgm:t>
    </dgm:pt>
    <dgm:pt modelId="{9C0A0F83-5253-EC43-8AB1-754DE19A8525}" type="pres">
      <dgm:prSet presAssocID="{21D1C642-9934-564C-B253-CD4278A458D7}" presName="Name30" presStyleCnt="0"/>
      <dgm:spPr/>
    </dgm:pt>
    <dgm:pt modelId="{D2C99B88-5B61-104A-947B-2958922F48C6}" type="pres">
      <dgm:prSet presAssocID="{21D1C642-9934-564C-B253-CD4278A458D7}" presName="level2Shape" presStyleLbl="node2" presStyleIdx="0" presStyleCnt="3"/>
      <dgm:spPr/>
      <dgm:t>
        <a:bodyPr/>
        <a:lstStyle/>
        <a:p>
          <a:endParaRPr lang="ru-RU"/>
        </a:p>
      </dgm:t>
    </dgm:pt>
    <dgm:pt modelId="{625721B7-308E-114A-A121-4548C7719451}" type="pres">
      <dgm:prSet presAssocID="{21D1C642-9934-564C-B253-CD4278A458D7}" presName="hierChild3" presStyleCnt="0"/>
      <dgm:spPr/>
    </dgm:pt>
    <dgm:pt modelId="{69B95FA6-1DA9-4147-A5D5-8AF67264836E}" type="pres">
      <dgm:prSet presAssocID="{BA982E45-7E19-E44D-9D15-6244AE64F1E6}" presName="Name25" presStyleLbl="parChTrans1D2" presStyleIdx="1" presStyleCnt="3"/>
      <dgm:spPr/>
      <dgm:t>
        <a:bodyPr/>
        <a:lstStyle/>
        <a:p>
          <a:endParaRPr lang="ru-RU"/>
        </a:p>
      </dgm:t>
    </dgm:pt>
    <dgm:pt modelId="{C6EC3CDB-1F34-8944-8C83-D29E29AF946D}" type="pres">
      <dgm:prSet presAssocID="{BA982E45-7E19-E44D-9D15-6244AE64F1E6}" presName="connTx" presStyleLbl="parChTrans1D2" presStyleIdx="1" presStyleCnt="3"/>
      <dgm:spPr/>
      <dgm:t>
        <a:bodyPr/>
        <a:lstStyle/>
        <a:p>
          <a:endParaRPr lang="ru-RU"/>
        </a:p>
      </dgm:t>
    </dgm:pt>
    <dgm:pt modelId="{9C34BFC8-A21C-B34A-8389-AB18841895A5}" type="pres">
      <dgm:prSet presAssocID="{9EB03D2C-5D2D-BA43-9FB3-A714798084EB}" presName="Name30" presStyleCnt="0"/>
      <dgm:spPr/>
    </dgm:pt>
    <dgm:pt modelId="{13F22E71-1194-9445-9CA6-88D3BF37F54E}" type="pres">
      <dgm:prSet presAssocID="{9EB03D2C-5D2D-BA43-9FB3-A714798084EB}" presName="level2Shape" presStyleLbl="node2" presStyleIdx="1" presStyleCnt="3"/>
      <dgm:spPr/>
      <dgm:t>
        <a:bodyPr/>
        <a:lstStyle/>
        <a:p>
          <a:endParaRPr lang="ru-RU"/>
        </a:p>
      </dgm:t>
    </dgm:pt>
    <dgm:pt modelId="{F4879411-99CD-D449-895D-0591F1FCF54C}" type="pres">
      <dgm:prSet presAssocID="{9EB03D2C-5D2D-BA43-9FB3-A714798084EB}" presName="hierChild3" presStyleCnt="0"/>
      <dgm:spPr/>
    </dgm:pt>
    <dgm:pt modelId="{323A7FCD-62EC-BC42-82F6-83617C9E6BB7}" type="pres">
      <dgm:prSet presAssocID="{3A7E8326-9B34-E54D-B35B-7EA7251557C7}" presName="Name25" presStyleLbl="parChTrans1D2" presStyleIdx="2" presStyleCnt="3"/>
      <dgm:spPr/>
      <dgm:t>
        <a:bodyPr/>
        <a:lstStyle/>
        <a:p>
          <a:endParaRPr lang="ru-RU"/>
        </a:p>
      </dgm:t>
    </dgm:pt>
    <dgm:pt modelId="{EC54C4A2-A8FD-294C-A089-5AC5D16FB28F}" type="pres">
      <dgm:prSet presAssocID="{3A7E8326-9B34-E54D-B35B-7EA7251557C7}" presName="connTx" presStyleLbl="parChTrans1D2" presStyleIdx="2" presStyleCnt="3"/>
      <dgm:spPr/>
      <dgm:t>
        <a:bodyPr/>
        <a:lstStyle/>
        <a:p>
          <a:endParaRPr lang="ru-RU"/>
        </a:p>
      </dgm:t>
    </dgm:pt>
    <dgm:pt modelId="{69148D6D-7C8B-734F-A7F1-7A39464AE086}" type="pres">
      <dgm:prSet presAssocID="{62E2ACDC-BB26-1845-B0EF-933DB95ADBED}" presName="Name30" presStyleCnt="0"/>
      <dgm:spPr/>
    </dgm:pt>
    <dgm:pt modelId="{83094A03-2A5B-AA4D-9DE7-57D7414EDA28}" type="pres">
      <dgm:prSet presAssocID="{62E2ACDC-BB26-1845-B0EF-933DB95ADBED}" presName="level2Shape" presStyleLbl="node2" presStyleIdx="2" presStyleCnt="3"/>
      <dgm:spPr/>
      <dgm:t>
        <a:bodyPr/>
        <a:lstStyle/>
        <a:p>
          <a:endParaRPr lang="ru-RU"/>
        </a:p>
      </dgm:t>
    </dgm:pt>
    <dgm:pt modelId="{B97899F4-AB54-6541-A5ED-812DFFC185D2}" type="pres">
      <dgm:prSet presAssocID="{62E2ACDC-BB26-1845-B0EF-933DB95ADBED}" presName="hierChild3" presStyleCnt="0"/>
      <dgm:spPr/>
    </dgm:pt>
    <dgm:pt modelId="{34FEEB2A-3DB0-5441-A643-EA8FD2960345}" type="pres">
      <dgm:prSet presAssocID="{F691575E-FFCC-FA4E-B4AE-D80119CEABBD}" presName="bgShapesFlow" presStyleCnt="0"/>
      <dgm:spPr/>
    </dgm:pt>
  </dgm:ptLst>
  <dgm:cxnLst>
    <dgm:cxn modelId="{8788612F-3E05-3A40-89D7-F01FC15E6326}" type="presOf" srcId="{3A7E8326-9B34-E54D-B35B-7EA7251557C7}" destId="{EC54C4A2-A8FD-294C-A089-5AC5D16FB28F}" srcOrd="1" destOrd="0" presId="urn:microsoft.com/office/officeart/2005/8/layout/hierarchy5"/>
    <dgm:cxn modelId="{4B660F3C-CC3E-7D4B-905A-F6B29BAECE7C}" type="presOf" srcId="{62E2ACDC-BB26-1845-B0EF-933DB95ADBED}" destId="{83094A03-2A5B-AA4D-9DE7-57D7414EDA28}" srcOrd="0" destOrd="0" presId="urn:microsoft.com/office/officeart/2005/8/layout/hierarchy5"/>
    <dgm:cxn modelId="{1BEBAE9B-95B2-5D4B-8437-A758537FF701}" type="presOf" srcId="{30AEA715-A912-8D4E-8E5B-7DFB8CFF1D3B}" destId="{79AB3389-9992-CF48-8FCE-61B48AC65698}" srcOrd="0" destOrd="0" presId="urn:microsoft.com/office/officeart/2005/8/layout/hierarchy5"/>
    <dgm:cxn modelId="{58585A21-A59D-6749-896D-02279AC556C5}" type="presOf" srcId="{3A7E8326-9B34-E54D-B35B-7EA7251557C7}" destId="{323A7FCD-62EC-BC42-82F6-83617C9E6BB7}" srcOrd="0" destOrd="0" presId="urn:microsoft.com/office/officeart/2005/8/layout/hierarchy5"/>
    <dgm:cxn modelId="{3F711419-A7B7-254E-B10A-9DCEA97E2068}" type="presOf" srcId="{21D1C642-9934-564C-B253-CD4278A458D7}" destId="{D2C99B88-5B61-104A-947B-2958922F48C6}" srcOrd="0" destOrd="0" presId="urn:microsoft.com/office/officeart/2005/8/layout/hierarchy5"/>
    <dgm:cxn modelId="{3510EBFA-3E3A-7747-A4AE-359A9D5DC582}" srcId="{30AEA715-A912-8D4E-8E5B-7DFB8CFF1D3B}" destId="{62E2ACDC-BB26-1845-B0EF-933DB95ADBED}" srcOrd="2" destOrd="0" parTransId="{3A7E8326-9B34-E54D-B35B-7EA7251557C7}" sibTransId="{5177FF95-0A7D-FB47-B1A0-16BE9FD8F679}"/>
    <dgm:cxn modelId="{B7AED30B-8758-DF4A-9E61-659564C518C5}" type="presOf" srcId="{BA982E45-7E19-E44D-9D15-6244AE64F1E6}" destId="{69B95FA6-1DA9-4147-A5D5-8AF67264836E}" srcOrd="0" destOrd="0" presId="urn:microsoft.com/office/officeart/2005/8/layout/hierarchy5"/>
    <dgm:cxn modelId="{B8F118ED-3BFA-CE48-B0D7-5413F854DD15}" srcId="{30AEA715-A912-8D4E-8E5B-7DFB8CFF1D3B}" destId="{21D1C642-9934-564C-B253-CD4278A458D7}" srcOrd="0" destOrd="0" parTransId="{6E6EFADA-ADDE-7342-AE03-16739FD85DCF}" sibTransId="{78B73C03-1F97-F64B-B0F0-34887825672E}"/>
    <dgm:cxn modelId="{1383221B-008E-0C47-B145-0A8A96F5E6F8}" type="presOf" srcId="{9EB03D2C-5D2D-BA43-9FB3-A714798084EB}" destId="{13F22E71-1194-9445-9CA6-88D3BF37F54E}" srcOrd="0" destOrd="0" presId="urn:microsoft.com/office/officeart/2005/8/layout/hierarchy5"/>
    <dgm:cxn modelId="{9ADABAF7-ABA4-5F4E-AB57-C3720AFCAEFF}" type="presOf" srcId="{6E6EFADA-ADDE-7342-AE03-16739FD85DCF}" destId="{BCC02301-17DB-9B49-8491-A808B0037EDD}" srcOrd="1" destOrd="0" presId="urn:microsoft.com/office/officeart/2005/8/layout/hierarchy5"/>
    <dgm:cxn modelId="{296685AF-02B3-D04F-9C3E-0948110A56DA}" type="presOf" srcId="{6E6EFADA-ADDE-7342-AE03-16739FD85DCF}" destId="{E4CBDD3D-87A9-A641-9E2C-3AC16CC7C4C0}" srcOrd="0" destOrd="0" presId="urn:microsoft.com/office/officeart/2005/8/layout/hierarchy5"/>
    <dgm:cxn modelId="{C3D1B3AD-E830-044D-9DF6-70A0C72611B8}" type="presOf" srcId="{F691575E-FFCC-FA4E-B4AE-D80119CEABBD}" destId="{B8F09E3E-FB69-E142-9C34-DAD655E6FC6C}" srcOrd="0" destOrd="0" presId="urn:microsoft.com/office/officeart/2005/8/layout/hierarchy5"/>
    <dgm:cxn modelId="{9FD815BC-DCE6-F343-B1F4-0D07A45CF0B9}" srcId="{F691575E-FFCC-FA4E-B4AE-D80119CEABBD}" destId="{30AEA715-A912-8D4E-8E5B-7DFB8CFF1D3B}" srcOrd="0" destOrd="0" parTransId="{C8CFBA76-3189-7F48-9C85-D16C4DB49A3C}" sibTransId="{6190DA90-303F-DF49-8C5C-3671C259C1EE}"/>
    <dgm:cxn modelId="{C7DB1C7C-4DE8-9E48-A378-E5A94851E79F}" srcId="{30AEA715-A912-8D4E-8E5B-7DFB8CFF1D3B}" destId="{9EB03D2C-5D2D-BA43-9FB3-A714798084EB}" srcOrd="1" destOrd="0" parTransId="{BA982E45-7E19-E44D-9D15-6244AE64F1E6}" sibTransId="{C1056C37-6728-CD45-9F4D-61D88674A942}"/>
    <dgm:cxn modelId="{F927ECC8-FB64-414E-8B43-912FB7CAEB78}" type="presOf" srcId="{BA982E45-7E19-E44D-9D15-6244AE64F1E6}" destId="{C6EC3CDB-1F34-8944-8C83-D29E29AF946D}" srcOrd="1" destOrd="0" presId="urn:microsoft.com/office/officeart/2005/8/layout/hierarchy5"/>
    <dgm:cxn modelId="{9562783D-558C-6D49-A13A-D135657B2188}" type="presParOf" srcId="{B8F09E3E-FB69-E142-9C34-DAD655E6FC6C}" destId="{1D2C58B0-40A2-734F-9E96-066B01FC05CB}" srcOrd="0" destOrd="0" presId="urn:microsoft.com/office/officeart/2005/8/layout/hierarchy5"/>
    <dgm:cxn modelId="{F3D255CB-7815-6F43-8076-B5B1DB08F063}" type="presParOf" srcId="{1D2C58B0-40A2-734F-9E96-066B01FC05CB}" destId="{BF0FA44D-D06C-7046-B5D4-BEB98546C597}" srcOrd="0" destOrd="0" presId="urn:microsoft.com/office/officeart/2005/8/layout/hierarchy5"/>
    <dgm:cxn modelId="{F4E5DAE0-695B-F741-AD9C-BA2E69E294CF}" type="presParOf" srcId="{BF0FA44D-D06C-7046-B5D4-BEB98546C597}" destId="{45147B1A-EB12-6147-9329-C1A85AC64F87}" srcOrd="0" destOrd="0" presId="urn:microsoft.com/office/officeart/2005/8/layout/hierarchy5"/>
    <dgm:cxn modelId="{CE6D85F7-8372-F444-963C-A194EF98C905}" type="presParOf" srcId="{45147B1A-EB12-6147-9329-C1A85AC64F87}" destId="{79AB3389-9992-CF48-8FCE-61B48AC65698}" srcOrd="0" destOrd="0" presId="urn:microsoft.com/office/officeart/2005/8/layout/hierarchy5"/>
    <dgm:cxn modelId="{111075B8-635B-8242-BBF6-55FC6C9FFE50}" type="presParOf" srcId="{45147B1A-EB12-6147-9329-C1A85AC64F87}" destId="{6315AB21-B8E2-2C47-9FFD-AB9412486F3E}" srcOrd="1" destOrd="0" presId="urn:microsoft.com/office/officeart/2005/8/layout/hierarchy5"/>
    <dgm:cxn modelId="{350FF13B-D040-0F40-AB7A-A3B8CC79372F}" type="presParOf" srcId="{6315AB21-B8E2-2C47-9FFD-AB9412486F3E}" destId="{E4CBDD3D-87A9-A641-9E2C-3AC16CC7C4C0}" srcOrd="0" destOrd="0" presId="urn:microsoft.com/office/officeart/2005/8/layout/hierarchy5"/>
    <dgm:cxn modelId="{DEDE280F-0001-C240-A9E8-F375FCFD339D}" type="presParOf" srcId="{E4CBDD3D-87A9-A641-9E2C-3AC16CC7C4C0}" destId="{BCC02301-17DB-9B49-8491-A808B0037EDD}" srcOrd="0" destOrd="0" presId="urn:microsoft.com/office/officeart/2005/8/layout/hierarchy5"/>
    <dgm:cxn modelId="{176BE561-D250-EA4F-8075-9976FEA87D83}" type="presParOf" srcId="{6315AB21-B8E2-2C47-9FFD-AB9412486F3E}" destId="{9C0A0F83-5253-EC43-8AB1-754DE19A8525}" srcOrd="1" destOrd="0" presId="urn:microsoft.com/office/officeart/2005/8/layout/hierarchy5"/>
    <dgm:cxn modelId="{DCD897C2-B1FB-8E49-A7A7-ABC1D2544064}" type="presParOf" srcId="{9C0A0F83-5253-EC43-8AB1-754DE19A8525}" destId="{D2C99B88-5B61-104A-947B-2958922F48C6}" srcOrd="0" destOrd="0" presId="urn:microsoft.com/office/officeart/2005/8/layout/hierarchy5"/>
    <dgm:cxn modelId="{D4D8BFC7-33CC-F649-8144-2927AF344881}" type="presParOf" srcId="{9C0A0F83-5253-EC43-8AB1-754DE19A8525}" destId="{625721B7-308E-114A-A121-4548C7719451}" srcOrd="1" destOrd="0" presId="urn:microsoft.com/office/officeart/2005/8/layout/hierarchy5"/>
    <dgm:cxn modelId="{03D8C019-3368-5D40-890A-F888FFA2A671}" type="presParOf" srcId="{6315AB21-B8E2-2C47-9FFD-AB9412486F3E}" destId="{69B95FA6-1DA9-4147-A5D5-8AF67264836E}" srcOrd="2" destOrd="0" presId="urn:microsoft.com/office/officeart/2005/8/layout/hierarchy5"/>
    <dgm:cxn modelId="{54E10FC8-96E8-CD44-81F0-F4A81F2C5D01}" type="presParOf" srcId="{69B95FA6-1DA9-4147-A5D5-8AF67264836E}" destId="{C6EC3CDB-1F34-8944-8C83-D29E29AF946D}" srcOrd="0" destOrd="0" presId="urn:microsoft.com/office/officeart/2005/8/layout/hierarchy5"/>
    <dgm:cxn modelId="{9461547C-7E7D-9A41-9577-5FD1DAD78FF4}" type="presParOf" srcId="{6315AB21-B8E2-2C47-9FFD-AB9412486F3E}" destId="{9C34BFC8-A21C-B34A-8389-AB18841895A5}" srcOrd="3" destOrd="0" presId="urn:microsoft.com/office/officeart/2005/8/layout/hierarchy5"/>
    <dgm:cxn modelId="{609B87A6-9AD0-4843-94B1-9A329F36F6C9}" type="presParOf" srcId="{9C34BFC8-A21C-B34A-8389-AB18841895A5}" destId="{13F22E71-1194-9445-9CA6-88D3BF37F54E}" srcOrd="0" destOrd="0" presId="urn:microsoft.com/office/officeart/2005/8/layout/hierarchy5"/>
    <dgm:cxn modelId="{F01179BE-0518-F84C-9D09-F5AC96D7E02B}" type="presParOf" srcId="{9C34BFC8-A21C-B34A-8389-AB18841895A5}" destId="{F4879411-99CD-D449-895D-0591F1FCF54C}" srcOrd="1" destOrd="0" presId="urn:microsoft.com/office/officeart/2005/8/layout/hierarchy5"/>
    <dgm:cxn modelId="{A9EDCF1E-6A49-1D47-B0BB-32634B6D4EE4}" type="presParOf" srcId="{6315AB21-B8E2-2C47-9FFD-AB9412486F3E}" destId="{323A7FCD-62EC-BC42-82F6-83617C9E6BB7}" srcOrd="4" destOrd="0" presId="urn:microsoft.com/office/officeart/2005/8/layout/hierarchy5"/>
    <dgm:cxn modelId="{F5240213-6FFA-E341-9BFB-E83415E71DF8}" type="presParOf" srcId="{323A7FCD-62EC-BC42-82F6-83617C9E6BB7}" destId="{EC54C4A2-A8FD-294C-A089-5AC5D16FB28F}" srcOrd="0" destOrd="0" presId="urn:microsoft.com/office/officeart/2005/8/layout/hierarchy5"/>
    <dgm:cxn modelId="{AE76EC3A-0294-2B4A-A69D-FDF9059B5F11}" type="presParOf" srcId="{6315AB21-B8E2-2C47-9FFD-AB9412486F3E}" destId="{69148D6D-7C8B-734F-A7F1-7A39464AE086}" srcOrd="5" destOrd="0" presId="urn:microsoft.com/office/officeart/2005/8/layout/hierarchy5"/>
    <dgm:cxn modelId="{92715402-DAFA-454B-9D42-401EE92E4B3F}" type="presParOf" srcId="{69148D6D-7C8B-734F-A7F1-7A39464AE086}" destId="{83094A03-2A5B-AA4D-9DE7-57D7414EDA28}" srcOrd="0" destOrd="0" presId="urn:microsoft.com/office/officeart/2005/8/layout/hierarchy5"/>
    <dgm:cxn modelId="{17463A0A-6D4B-DA4E-A89A-8FC7C827D5CF}" type="presParOf" srcId="{69148D6D-7C8B-734F-A7F1-7A39464AE086}" destId="{B97899F4-AB54-6541-A5ED-812DFFC185D2}" srcOrd="1" destOrd="0" presId="urn:microsoft.com/office/officeart/2005/8/layout/hierarchy5"/>
    <dgm:cxn modelId="{F2A22D6C-D57B-DF4B-AADC-9B95DDAC86C7}" type="presParOf" srcId="{B8F09E3E-FB69-E142-9C34-DAD655E6FC6C}" destId="{34FEEB2A-3DB0-5441-A643-EA8FD2960345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C9D339-4651-5544-A859-7B9840187427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0E7194BE-0EB9-7043-953C-959912965B98}" type="pres">
      <dgm:prSet presAssocID="{09C9D339-4651-5544-A859-7B984018742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05EC121E-321C-5440-A5A3-C0E15C47DEBB}" type="presOf" srcId="{09C9D339-4651-5544-A859-7B9840187427}" destId="{0E7194BE-0EB9-7043-953C-959912965B98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A9D983-0ABD-F649-AFF2-AD4F1E8A9A8E}" type="doc">
      <dgm:prSet loTypeId="urn:microsoft.com/office/officeart/2005/8/layout/orgChart1" loCatId="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FA721FD-7779-2147-9910-4E1916839C68}">
      <dgm:prSet phldrT="[Текст]" custT="1"/>
      <dgm:spPr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800" b="1" dirty="0" smtClean="0"/>
            <a:t>Цель модуля:</a:t>
          </a:r>
          <a:r>
            <a:rPr lang="ru-RU" sz="1800" dirty="0" smtClean="0"/>
            <a:t> создать условия для формирования у студентов основ профессиональной деятельности в области</a:t>
          </a:r>
          <a:r>
            <a:rPr lang="ru-RU" sz="1800" baseline="0" dirty="0" smtClean="0"/>
            <a:t> </a:t>
          </a:r>
          <a:r>
            <a:rPr lang="ru-RU" sz="1800" dirty="0" smtClean="0"/>
            <a:t>логопедии</a:t>
          </a:r>
        </a:p>
      </dgm:t>
    </dgm:pt>
    <dgm:pt modelId="{77389E89-08BE-E84F-88AB-7CB0AA038A1A}" type="parTrans" cxnId="{C5022D7B-9636-FF41-BCB4-3FBB434E6125}">
      <dgm:prSet/>
      <dgm:spPr/>
      <dgm:t>
        <a:bodyPr/>
        <a:lstStyle/>
        <a:p>
          <a:endParaRPr lang="ru-RU"/>
        </a:p>
      </dgm:t>
    </dgm:pt>
    <dgm:pt modelId="{0ECFA4AC-6945-CB4A-96DE-619A57FEEF90}" type="sibTrans" cxnId="{C5022D7B-9636-FF41-BCB4-3FBB434E6125}">
      <dgm:prSet/>
      <dgm:spPr/>
      <dgm:t>
        <a:bodyPr/>
        <a:lstStyle/>
        <a:p>
          <a:endParaRPr lang="ru-RU"/>
        </a:p>
      </dgm:t>
    </dgm:pt>
    <dgm:pt modelId="{2BC20382-8D85-E240-9FD2-12C8AB663350}">
      <dgm:prSet phldrT="[Текст]" custT="1"/>
      <dgm:spPr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/>
            <a:t>Задача:</a:t>
          </a:r>
          <a:r>
            <a:rPr lang="ru-RU" sz="2400" b="1" baseline="0" dirty="0" smtClean="0"/>
            <a:t> </a:t>
          </a:r>
          <a:r>
            <a:rPr lang="ru-RU" sz="2400" dirty="0" smtClean="0"/>
            <a:t>Способствовать формированию у студентов умений ориентироваться в нарушениях звукопроизношения у детей и взрослых</a:t>
          </a:r>
          <a:endParaRPr lang="ru-RU" sz="2400" dirty="0"/>
        </a:p>
      </dgm:t>
    </dgm:pt>
    <dgm:pt modelId="{6B4A7F32-29DA-E14F-A2F5-968997CD3C91}" type="parTrans" cxnId="{AE0D52E8-52CD-B449-B1A1-4BD1B56B6A50}">
      <dgm:prSet/>
      <dgm:spPr/>
      <dgm:t>
        <a:bodyPr/>
        <a:lstStyle/>
        <a:p>
          <a:endParaRPr lang="ru-RU"/>
        </a:p>
      </dgm:t>
    </dgm:pt>
    <dgm:pt modelId="{CB82EE3C-3E2F-BB4F-8C5F-8BA28B1F2013}" type="sibTrans" cxnId="{AE0D52E8-52CD-B449-B1A1-4BD1B56B6A50}">
      <dgm:prSet/>
      <dgm:spPr/>
      <dgm:t>
        <a:bodyPr/>
        <a:lstStyle/>
        <a:p>
          <a:endParaRPr lang="ru-RU"/>
        </a:p>
      </dgm:t>
    </dgm:pt>
    <dgm:pt modelId="{74FFD280-3913-074C-A6B5-65870B9F8825}">
      <dgm:prSet phldrT="[Текст]"/>
      <dgm:spPr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b="1" dirty="0" smtClean="0"/>
            <a:t>Задача:</a:t>
          </a:r>
          <a:r>
            <a:rPr lang="ru-RU" b="1" baseline="0" dirty="0" smtClean="0"/>
            <a:t> </a:t>
          </a:r>
          <a:r>
            <a:rPr lang="ru-RU" dirty="0" smtClean="0"/>
            <a:t>Обеспечить условия для подготовки студентов к вариативному использованию диагностического инструментария, методов и приемов  коррекции нарушений звукопроизношения в соответствии с профессиональными задачами логопеда</a:t>
          </a:r>
          <a:endParaRPr lang="ru-RU" dirty="0"/>
        </a:p>
      </dgm:t>
    </dgm:pt>
    <dgm:pt modelId="{701C6496-2D80-C04F-9428-C42DE8F2F975}" type="parTrans" cxnId="{0B656BE3-99ED-2A4F-8BE2-11E51AFBC267}">
      <dgm:prSet/>
      <dgm:spPr/>
      <dgm:t>
        <a:bodyPr/>
        <a:lstStyle/>
        <a:p>
          <a:endParaRPr lang="ru-RU"/>
        </a:p>
      </dgm:t>
    </dgm:pt>
    <dgm:pt modelId="{FC4E5F43-8AD7-FB4C-8E88-81D3D0EE989F}" type="sibTrans" cxnId="{0B656BE3-99ED-2A4F-8BE2-11E51AFBC267}">
      <dgm:prSet/>
      <dgm:spPr/>
      <dgm:t>
        <a:bodyPr/>
        <a:lstStyle/>
        <a:p>
          <a:endParaRPr lang="ru-RU"/>
        </a:p>
      </dgm:t>
    </dgm:pt>
    <dgm:pt modelId="{AE1B8601-E793-B246-AEF7-FAD59AFF3303}" type="pres">
      <dgm:prSet presAssocID="{84A9D983-0ABD-F649-AFF2-AD4F1E8A9A8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464329D-F44E-B84B-8089-EA7BF2971511}" type="pres">
      <dgm:prSet presAssocID="{1FA721FD-7779-2147-9910-4E1916839C68}" presName="hierRoot1" presStyleCnt="0">
        <dgm:presLayoutVars>
          <dgm:hierBranch/>
        </dgm:presLayoutVars>
      </dgm:prSet>
      <dgm:spPr/>
    </dgm:pt>
    <dgm:pt modelId="{DCD86F43-E25F-BE4C-B0C5-FCC26E306923}" type="pres">
      <dgm:prSet presAssocID="{1FA721FD-7779-2147-9910-4E1916839C68}" presName="rootComposite1" presStyleCnt="0"/>
      <dgm:spPr/>
    </dgm:pt>
    <dgm:pt modelId="{E912D594-E758-8344-A795-B1C3B763AC22}" type="pres">
      <dgm:prSet presAssocID="{1FA721FD-7779-2147-9910-4E1916839C6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B5ED7D-7B28-374D-9C25-5FA5A2BAAD97}" type="pres">
      <dgm:prSet presAssocID="{1FA721FD-7779-2147-9910-4E1916839C6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78BDF87-B5F0-6541-9B8A-26137F3CDFD2}" type="pres">
      <dgm:prSet presAssocID="{1FA721FD-7779-2147-9910-4E1916839C68}" presName="hierChild2" presStyleCnt="0"/>
      <dgm:spPr/>
    </dgm:pt>
    <dgm:pt modelId="{669936AD-A64E-6A42-9647-2A9A5734EE97}" type="pres">
      <dgm:prSet presAssocID="{6B4A7F32-29DA-E14F-A2F5-968997CD3C91}" presName="Name35" presStyleLbl="parChTrans1D2" presStyleIdx="0" presStyleCnt="2"/>
      <dgm:spPr/>
      <dgm:t>
        <a:bodyPr/>
        <a:lstStyle/>
        <a:p>
          <a:endParaRPr lang="ru-RU"/>
        </a:p>
      </dgm:t>
    </dgm:pt>
    <dgm:pt modelId="{42A6EA95-0E1C-3345-8311-FAC40B8206A4}" type="pres">
      <dgm:prSet presAssocID="{2BC20382-8D85-E240-9FD2-12C8AB663350}" presName="hierRoot2" presStyleCnt="0">
        <dgm:presLayoutVars>
          <dgm:hierBranch val="init"/>
        </dgm:presLayoutVars>
      </dgm:prSet>
      <dgm:spPr/>
    </dgm:pt>
    <dgm:pt modelId="{50C36829-77AC-854D-B926-D7EFEC4CF66B}" type="pres">
      <dgm:prSet presAssocID="{2BC20382-8D85-E240-9FD2-12C8AB663350}" presName="rootComposite" presStyleCnt="0"/>
      <dgm:spPr/>
    </dgm:pt>
    <dgm:pt modelId="{48921723-B40E-F246-885D-F49B8BE59C1C}" type="pres">
      <dgm:prSet presAssocID="{2BC20382-8D85-E240-9FD2-12C8AB663350}" presName="rootText" presStyleLbl="node2" presStyleIdx="0" presStyleCnt="2" custScaleX="121000" custScaleY="1333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5641E4-0BD1-394D-9C79-62D72CBBB05D}" type="pres">
      <dgm:prSet presAssocID="{2BC20382-8D85-E240-9FD2-12C8AB663350}" presName="rootConnector" presStyleLbl="node2" presStyleIdx="0" presStyleCnt="2"/>
      <dgm:spPr/>
      <dgm:t>
        <a:bodyPr/>
        <a:lstStyle/>
        <a:p>
          <a:endParaRPr lang="ru-RU"/>
        </a:p>
      </dgm:t>
    </dgm:pt>
    <dgm:pt modelId="{E8CA84E8-6909-6F43-A6FD-4B7F174EEDDF}" type="pres">
      <dgm:prSet presAssocID="{2BC20382-8D85-E240-9FD2-12C8AB663350}" presName="hierChild4" presStyleCnt="0"/>
      <dgm:spPr/>
    </dgm:pt>
    <dgm:pt modelId="{0B45F238-679E-5D45-A7A7-8E76B13E63F1}" type="pres">
      <dgm:prSet presAssocID="{2BC20382-8D85-E240-9FD2-12C8AB663350}" presName="hierChild5" presStyleCnt="0"/>
      <dgm:spPr/>
    </dgm:pt>
    <dgm:pt modelId="{0A7BE27F-78AB-B94E-B77D-2BD33587EED7}" type="pres">
      <dgm:prSet presAssocID="{701C6496-2D80-C04F-9428-C42DE8F2F975}" presName="Name35" presStyleLbl="parChTrans1D2" presStyleIdx="1" presStyleCnt="2"/>
      <dgm:spPr/>
      <dgm:t>
        <a:bodyPr/>
        <a:lstStyle/>
        <a:p>
          <a:endParaRPr lang="ru-RU"/>
        </a:p>
      </dgm:t>
    </dgm:pt>
    <dgm:pt modelId="{27F8D940-D5DF-0C43-94EF-21E245CCD3B3}" type="pres">
      <dgm:prSet presAssocID="{74FFD280-3913-074C-A6B5-65870B9F8825}" presName="hierRoot2" presStyleCnt="0">
        <dgm:presLayoutVars>
          <dgm:hierBranch val="init"/>
        </dgm:presLayoutVars>
      </dgm:prSet>
      <dgm:spPr/>
    </dgm:pt>
    <dgm:pt modelId="{8AD1D180-BAF3-3E48-BB6E-3BDB0A07F3FE}" type="pres">
      <dgm:prSet presAssocID="{74FFD280-3913-074C-A6B5-65870B9F8825}" presName="rootComposite" presStyleCnt="0"/>
      <dgm:spPr/>
    </dgm:pt>
    <dgm:pt modelId="{2103A689-C1FD-9145-A33D-B6A35F139F21}" type="pres">
      <dgm:prSet presAssocID="{74FFD280-3913-074C-A6B5-65870B9F8825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BE1AEF-653C-D943-AD5A-D138B7BB724D}" type="pres">
      <dgm:prSet presAssocID="{74FFD280-3913-074C-A6B5-65870B9F8825}" presName="rootConnector" presStyleLbl="node2" presStyleIdx="1" presStyleCnt="2"/>
      <dgm:spPr/>
      <dgm:t>
        <a:bodyPr/>
        <a:lstStyle/>
        <a:p>
          <a:endParaRPr lang="ru-RU"/>
        </a:p>
      </dgm:t>
    </dgm:pt>
    <dgm:pt modelId="{B8A9C413-2F91-C84C-A440-4324B5A22D2F}" type="pres">
      <dgm:prSet presAssocID="{74FFD280-3913-074C-A6B5-65870B9F8825}" presName="hierChild4" presStyleCnt="0"/>
      <dgm:spPr/>
    </dgm:pt>
    <dgm:pt modelId="{54C09774-96A6-0A42-B18E-65F0671FC9F8}" type="pres">
      <dgm:prSet presAssocID="{74FFD280-3913-074C-A6B5-65870B9F8825}" presName="hierChild5" presStyleCnt="0"/>
      <dgm:spPr/>
    </dgm:pt>
    <dgm:pt modelId="{75496406-1736-6943-8102-FF86E14E293D}" type="pres">
      <dgm:prSet presAssocID="{1FA721FD-7779-2147-9910-4E1916839C68}" presName="hierChild3" presStyleCnt="0"/>
      <dgm:spPr/>
    </dgm:pt>
  </dgm:ptLst>
  <dgm:cxnLst>
    <dgm:cxn modelId="{582AB153-5FA0-A744-A1AF-8C8321D57DF0}" type="presOf" srcId="{74FFD280-3913-074C-A6B5-65870B9F8825}" destId="{2103A689-C1FD-9145-A33D-B6A35F139F21}" srcOrd="0" destOrd="0" presId="urn:microsoft.com/office/officeart/2005/8/layout/orgChart1"/>
    <dgm:cxn modelId="{D309D212-F697-0B4B-B19E-FE8C26EBE608}" type="presOf" srcId="{1FA721FD-7779-2147-9910-4E1916839C68}" destId="{FBB5ED7D-7B28-374D-9C25-5FA5A2BAAD97}" srcOrd="1" destOrd="0" presId="urn:microsoft.com/office/officeart/2005/8/layout/orgChart1"/>
    <dgm:cxn modelId="{7526CDD8-7198-FE41-8300-8B197F9A381F}" type="presOf" srcId="{6B4A7F32-29DA-E14F-A2F5-968997CD3C91}" destId="{669936AD-A64E-6A42-9647-2A9A5734EE97}" srcOrd="0" destOrd="0" presId="urn:microsoft.com/office/officeart/2005/8/layout/orgChart1"/>
    <dgm:cxn modelId="{EF417735-2E83-FC43-A4E3-BBB1A5ECD01A}" type="presOf" srcId="{74FFD280-3913-074C-A6B5-65870B9F8825}" destId="{15BE1AEF-653C-D943-AD5A-D138B7BB724D}" srcOrd="1" destOrd="0" presId="urn:microsoft.com/office/officeart/2005/8/layout/orgChart1"/>
    <dgm:cxn modelId="{C5022D7B-9636-FF41-BCB4-3FBB434E6125}" srcId="{84A9D983-0ABD-F649-AFF2-AD4F1E8A9A8E}" destId="{1FA721FD-7779-2147-9910-4E1916839C68}" srcOrd="0" destOrd="0" parTransId="{77389E89-08BE-E84F-88AB-7CB0AA038A1A}" sibTransId="{0ECFA4AC-6945-CB4A-96DE-619A57FEEF90}"/>
    <dgm:cxn modelId="{346E4D12-2DE6-724E-B178-C142BF27DA82}" type="presOf" srcId="{2BC20382-8D85-E240-9FD2-12C8AB663350}" destId="{48921723-B40E-F246-885D-F49B8BE59C1C}" srcOrd="0" destOrd="0" presId="urn:microsoft.com/office/officeart/2005/8/layout/orgChart1"/>
    <dgm:cxn modelId="{AE0D52E8-52CD-B449-B1A1-4BD1B56B6A50}" srcId="{1FA721FD-7779-2147-9910-4E1916839C68}" destId="{2BC20382-8D85-E240-9FD2-12C8AB663350}" srcOrd="0" destOrd="0" parTransId="{6B4A7F32-29DA-E14F-A2F5-968997CD3C91}" sibTransId="{CB82EE3C-3E2F-BB4F-8C5F-8BA28B1F2013}"/>
    <dgm:cxn modelId="{0B656BE3-99ED-2A4F-8BE2-11E51AFBC267}" srcId="{1FA721FD-7779-2147-9910-4E1916839C68}" destId="{74FFD280-3913-074C-A6B5-65870B9F8825}" srcOrd="1" destOrd="0" parTransId="{701C6496-2D80-C04F-9428-C42DE8F2F975}" sibTransId="{FC4E5F43-8AD7-FB4C-8E88-81D3D0EE989F}"/>
    <dgm:cxn modelId="{9843B5B5-563B-E24B-9F17-BA6B305ECC57}" type="presOf" srcId="{701C6496-2D80-C04F-9428-C42DE8F2F975}" destId="{0A7BE27F-78AB-B94E-B77D-2BD33587EED7}" srcOrd="0" destOrd="0" presId="urn:microsoft.com/office/officeart/2005/8/layout/orgChart1"/>
    <dgm:cxn modelId="{91407912-CDC2-104F-8D8C-B8319DC4DCB4}" type="presOf" srcId="{84A9D983-0ABD-F649-AFF2-AD4F1E8A9A8E}" destId="{AE1B8601-E793-B246-AEF7-FAD59AFF3303}" srcOrd="0" destOrd="0" presId="urn:microsoft.com/office/officeart/2005/8/layout/orgChart1"/>
    <dgm:cxn modelId="{F42241B2-2B9D-844D-8CA1-5DA36962446C}" type="presOf" srcId="{1FA721FD-7779-2147-9910-4E1916839C68}" destId="{E912D594-E758-8344-A795-B1C3B763AC22}" srcOrd="0" destOrd="0" presId="urn:microsoft.com/office/officeart/2005/8/layout/orgChart1"/>
    <dgm:cxn modelId="{97EB532A-E046-4341-AC1E-69F14E256245}" type="presOf" srcId="{2BC20382-8D85-E240-9FD2-12C8AB663350}" destId="{9E5641E4-0BD1-394D-9C79-62D72CBBB05D}" srcOrd="1" destOrd="0" presId="urn:microsoft.com/office/officeart/2005/8/layout/orgChart1"/>
    <dgm:cxn modelId="{A4E9A62F-F408-ED42-95C5-B9BD126CDC57}" type="presParOf" srcId="{AE1B8601-E793-B246-AEF7-FAD59AFF3303}" destId="{A464329D-F44E-B84B-8089-EA7BF2971511}" srcOrd="0" destOrd="0" presId="urn:microsoft.com/office/officeart/2005/8/layout/orgChart1"/>
    <dgm:cxn modelId="{942341F7-210C-BF49-88D6-49CE08B06E39}" type="presParOf" srcId="{A464329D-F44E-B84B-8089-EA7BF2971511}" destId="{DCD86F43-E25F-BE4C-B0C5-FCC26E306923}" srcOrd="0" destOrd="0" presId="urn:microsoft.com/office/officeart/2005/8/layout/orgChart1"/>
    <dgm:cxn modelId="{9ADCBEC5-E233-FA4B-BCEC-31898CF86349}" type="presParOf" srcId="{DCD86F43-E25F-BE4C-B0C5-FCC26E306923}" destId="{E912D594-E758-8344-A795-B1C3B763AC22}" srcOrd="0" destOrd="0" presId="urn:microsoft.com/office/officeart/2005/8/layout/orgChart1"/>
    <dgm:cxn modelId="{878AC02E-D8A0-5344-A449-40A9E33C9DF7}" type="presParOf" srcId="{DCD86F43-E25F-BE4C-B0C5-FCC26E306923}" destId="{FBB5ED7D-7B28-374D-9C25-5FA5A2BAAD97}" srcOrd="1" destOrd="0" presId="urn:microsoft.com/office/officeart/2005/8/layout/orgChart1"/>
    <dgm:cxn modelId="{6534A349-1B31-7A4C-86A0-FF4DBA357C45}" type="presParOf" srcId="{A464329D-F44E-B84B-8089-EA7BF2971511}" destId="{A78BDF87-B5F0-6541-9B8A-26137F3CDFD2}" srcOrd="1" destOrd="0" presId="urn:microsoft.com/office/officeart/2005/8/layout/orgChart1"/>
    <dgm:cxn modelId="{7FFFE263-C476-3B4C-814E-9FCF1D7ABF46}" type="presParOf" srcId="{A78BDF87-B5F0-6541-9B8A-26137F3CDFD2}" destId="{669936AD-A64E-6A42-9647-2A9A5734EE97}" srcOrd="0" destOrd="0" presId="urn:microsoft.com/office/officeart/2005/8/layout/orgChart1"/>
    <dgm:cxn modelId="{238FF4AC-AD82-F847-8FC1-548EFCC8704B}" type="presParOf" srcId="{A78BDF87-B5F0-6541-9B8A-26137F3CDFD2}" destId="{42A6EA95-0E1C-3345-8311-FAC40B8206A4}" srcOrd="1" destOrd="0" presId="urn:microsoft.com/office/officeart/2005/8/layout/orgChart1"/>
    <dgm:cxn modelId="{E512F9FE-2659-EC41-AD0B-B24B8F6F72B7}" type="presParOf" srcId="{42A6EA95-0E1C-3345-8311-FAC40B8206A4}" destId="{50C36829-77AC-854D-B926-D7EFEC4CF66B}" srcOrd="0" destOrd="0" presId="urn:microsoft.com/office/officeart/2005/8/layout/orgChart1"/>
    <dgm:cxn modelId="{74FE86C7-E026-AA44-B509-44BAF95790BA}" type="presParOf" srcId="{50C36829-77AC-854D-B926-D7EFEC4CF66B}" destId="{48921723-B40E-F246-885D-F49B8BE59C1C}" srcOrd="0" destOrd="0" presId="urn:microsoft.com/office/officeart/2005/8/layout/orgChart1"/>
    <dgm:cxn modelId="{860F35AF-6C64-FB43-8F67-472B45F05922}" type="presParOf" srcId="{50C36829-77AC-854D-B926-D7EFEC4CF66B}" destId="{9E5641E4-0BD1-394D-9C79-62D72CBBB05D}" srcOrd="1" destOrd="0" presId="urn:microsoft.com/office/officeart/2005/8/layout/orgChart1"/>
    <dgm:cxn modelId="{EF473485-D718-5F4D-A733-274F47CEE015}" type="presParOf" srcId="{42A6EA95-0E1C-3345-8311-FAC40B8206A4}" destId="{E8CA84E8-6909-6F43-A6FD-4B7F174EEDDF}" srcOrd="1" destOrd="0" presId="urn:microsoft.com/office/officeart/2005/8/layout/orgChart1"/>
    <dgm:cxn modelId="{A82A797F-F6EC-0E43-8B6C-1C3A0E67335F}" type="presParOf" srcId="{42A6EA95-0E1C-3345-8311-FAC40B8206A4}" destId="{0B45F238-679E-5D45-A7A7-8E76B13E63F1}" srcOrd="2" destOrd="0" presId="urn:microsoft.com/office/officeart/2005/8/layout/orgChart1"/>
    <dgm:cxn modelId="{DFE596BC-D37D-914B-AA24-AD4CA11CDD1D}" type="presParOf" srcId="{A78BDF87-B5F0-6541-9B8A-26137F3CDFD2}" destId="{0A7BE27F-78AB-B94E-B77D-2BD33587EED7}" srcOrd="2" destOrd="0" presId="urn:microsoft.com/office/officeart/2005/8/layout/orgChart1"/>
    <dgm:cxn modelId="{026360D5-31FB-A94C-9B18-D63A5B56DEBF}" type="presParOf" srcId="{A78BDF87-B5F0-6541-9B8A-26137F3CDFD2}" destId="{27F8D940-D5DF-0C43-94EF-21E245CCD3B3}" srcOrd="3" destOrd="0" presId="urn:microsoft.com/office/officeart/2005/8/layout/orgChart1"/>
    <dgm:cxn modelId="{218155AA-2B4A-BD4A-B04A-74A7E60FB2B8}" type="presParOf" srcId="{27F8D940-D5DF-0C43-94EF-21E245CCD3B3}" destId="{8AD1D180-BAF3-3E48-BB6E-3BDB0A07F3FE}" srcOrd="0" destOrd="0" presId="urn:microsoft.com/office/officeart/2005/8/layout/orgChart1"/>
    <dgm:cxn modelId="{FB925BD8-03F6-1E41-97C2-76D346A45436}" type="presParOf" srcId="{8AD1D180-BAF3-3E48-BB6E-3BDB0A07F3FE}" destId="{2103A689-C1FD-9145-A33D-B6A35F139F21}" srcOrd="0" destOrd="0" presId="urn:microsoft.com/office/officeart/2005/8/layout/orgChart1"/>
    <dgm:cxn modelId="{8D6834FB-4BEA-754F-912B-C253F80DD0D2}" type="presParOf" srcId="{8AD1D180-BAF3-3E48-BB6E-3BDB0A07F3FE}" destId="{15BE1AEF-653C-D943-AD5A-D138B7BB724D}" srcOrd="1" destOrd="0" presId="urn:microsoft.com/office/officeart/2005/8/layout/orgChart1"/>
    <dgm:cxn modelId="{65C916A0-B9D6-674F-B820-6CF494855F21}" type="presParOf" srcId="{27F8D940-D5DF-0C43-94EF-21E245CCD3B3}" destId="{B8A9C413-2F91-C84C-A440-4324B5A22D2F}" srcOrd="1" destOrd="0" presId="urn:microsoft.com/office/officeart/2005/8/layout/orgChart1"/>
    <dgm:cxn modelId="{999C9770-DE0E-5D4A-BF8A-B95EE1535CFE}" type="presParOf" srcId="{27F8D940-D5DF-0C43-94EF-21E245CCD3B3}" destId="{54C09774-96A6-0A42-B18E-65F0671FC9F8}" srcOrd="2" destOrd="0" presId="urn:microsoft.com/office/officeart/2005/8/layout/orgChart1"/>
    <dgm:cxn modelId="{8F41F523-6E26-5D47-8E52-47B45EA90F23}" type="presParOf" srcId="{A464329D-F44E-B84B-8089-EA7BF2971511}" destId="{75496406-1736-6943-8102-FF86E14E29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4547C4C-F249-494D-906A-4330A0CE01CB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DFC21F-B89E-FA42-B28B-665FDCDC2320}">
      <dgm:prSet phldrT="[Текст]" custT="1"/>
      <dgm:spPr>
        <a:solidFill>
          <a:schemeClr val="bg1"/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Цель модуля:</a:t>
          </a:r>
          <a:r>
            <a:rPr lang="ru-RU" sz="1600" dirty="0" smtClean="0">
              <a:solidFill>
                <a:schemeClr val="tx1"/>
              </a:solidFill>
            </a:rPr>
            <a:t> создать условия для формирования у студентов основ профессиональной деятельности в области</a:t>
          </a:r>
          <a:r>
            <a:rPr lang="ru-RU" sz="1600" baseline="0" dirty="0" smtClean="0">
              <a:solidFill>
                <a:schemeClr val="tx1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логопедии</a:t>
          </a:r>
        </a:p>
      </dgm:t>
    </dgm:pt>
    <dgm:pt modelId="{44D94D7A-FB3B-A448-8360-FA4DD5C42E4E}" type="parTrans" cxnId="{CD6EFD9E-74E1-FB42-8771-6C7CAF4EF69C}">
      <dgm:prSet/>
      <dgm:spPr/>
      <dgm:t>
        <a:bodyPr/>
        <a:lstStyle/>
        <a:p>
          <a:endParaRPr lang="ru-RU"/>
        </a:p>
      </dgm:t>
    </dgm:pt>
    <dgm:pt modelId="{D36660A5-6540-3D4C-B1EF-0ED2D06E9514}" type="sibTrans" cxnId="{CD6EFD9E-74E1-FB42-8771-6C7CAF4EF69C}">
      <dgm:prSet/>
      <dgm:spPr/>
      <dgm:t>
        <a:bodyPr/>
        <a:lstStyle/>
        <a:p>
          <a:endParaRPr lang="ru-RU"/>
        </a:p>
      </dgm:t>
    </dgm:pt>
    <dgm:pt modelId="{A9529E03-8C65-654C-9215-B04053AE5E98}" type="asst">
      <dgm:prSet phldrT="[Текст]" custT="1"/>
      <dgm:spPr>
        <a:solidFill>
          <a:schemeClr val="bg1"/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ru-RU" sz="4000" dirty="0" smtClean="0">
              <a:solidFill>
                <a:schemeClr val="tx1"/>
              </a:solidFill>
            </a:rPr>
            <a:t>Задачи</a:t>
          </a:r>
          <a:endParaRPr lang="ru-RU" sz="4000" dirty="0">
            <a:solidFill>
              <a:schemeClr val="tx1"/>
            </a:solidFill>
          </a:endParaRPr>
        </a:p>
      </dgm:t>
    </dgm:pt>
    <dgm:pt modelId="{DC3C294A-4EBA-8E4A-A744-96F2608595FD}" type="parTrans" cxnId="{DB1FCD5B-E914-8C49-B6F4-FB3ABCE896D0}">
      <dgm:prSet/>
      <dgm:spPr/>
      <dgm:t>
        <a:bodyPr/>
        <a:lstStyle/>
        <a:p>
          <a:endParaRPr lang="ru-RU"/>
        </a:p>
      </dgm:t>
    </dgm:pt>
    <dgm:pt modelId="{C44B1061-23F1-9948-A0D5-DB36961FE4A0}" type="sibTrans" cxnId="{DB1FCD5B-E914-8C49-B6F4-FB3ABCE896D0}">
      <dgm:prSet/>
      <dgm:spPr/>
      <dgm:t>
        <a:bodyPr/>
        <a:lstStyle/>
        <a:p>
          <a:endParaRPr lang="ru-RU"/>
        </a:p>
      </dgm:t>
    </dgm:pt>
    <dgm:pt modelId="{E2B411BB-B8B3-DE42-A716-E01C641C3347}">
      <dgm:prSet phldrT="[Текст]"/>
      <dgm:spPr>
        <a:solidFill>
          <a:schemeClr val="bg1"/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Обеспечить возможности  для освоения студентами умений определять вокальные и темпо-ритмические нарушения речи</a:t>
          </a:r>
          <a:endParaRPr lang="ru-RU" dirty="0">
            <a:solidFill>
              <a:schemeClr val="tx1"/>
            </a:solidFill>
          </a:endParaRPr>
        </a:p>
      </dgm:t>
    </dgm:pt>
    <dgm:pt modelId="{53AA8F54-B1F6-6244-9CCE-71724C5E3F77}" type="parTrans" cxnId="{8F760061-3598-1243-A461-DD0C29D91053}">
      <dgm:prSet/>
      <dgm:spPr/>
      <dgm:t>
        <a:bodyPr/>
        <a:lstStyle/>
        <a:p>
          <a:endParaRPr lang="ru-RU"/>
        </a:p>
      </dgm:t>
    </dgm:pt>
    <dgm:pt modelId="{C83D5BA2-F5E7-644D-A324-07C8EF1B8E34}" type="sibTrans" cxnId="{8F760061-3598-1243-A461-DD0C29D91053}">
      <dgm:prSet/>
      <dgm:spPr/>
      <dgm:t>
        <a:bodyPr/>
        <a:lstStyle/>
        <a:p>
          <a:endParaRPr lang="ru-RU"/>
        </a:p>
      </dgm:t>
    </dgm:pt>
    <dgm:pt modelId="{845BE03D-E287-EF44-8D39-172A52012709}">
      <dgm:prSet phldrT="[Текст]" custT="1"/>
      <dgm:spPr>
        <a:solidFill>
          <a:schemeClr val="bg1"/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ru-RU" sz="2200" dirty="0" smtClean="0">
              <a:solidFill>
                <a:schemeClr val="tx1"/>
              </a:solidFill>
            </a:rPr>
            <a:t>Создать условия для овладения студентами навыками дифференцированного  использования диагностического инструментария, методов и приемов  коррекции вокальных и темпо-ритмических нарушений речи в соответствии с профессиональными задачами логопеда</a:t>
          </a:r>
          <a:endParaRPr lang="ru-RU" sz="2200" dirty="0">
            <a:solidFill>
              <a:schemeClr val="tx1"/>
            </a:solidFill>
          </a:endParaRPr>
        </a:p>
      </dgm:t>
    </dgm:pt>
    <dgm:pt modelId="{30C42FBB-C871-B449-B523-ADBC5700FEAF}" type="parTrans" cxnId="{9B3C57C5-4850-8442-B5ED-36A614C46D53}">
      <dgm:prSet/>
      <dgm:spPr/>
      <dgm:t>
        <a:bodyPr/>
        <a:lstStyle/>
        <a:p>
          <a:endParaRPr lang="ru-RU"/>
        </a:p>
      </dgm:t>
    </dgm:pt>
    <dgm:pt modelId="{608FC47E-4C47-5545-894E-D67BDF7FC36C}" type="sibTrans" cxnId="{9B3C57C5-4850-8442-B5ED-36A614C46D53}">
      <dgm:prSet/>
      <dgm:spPr/>
      <dgm:t>
        <a:bodyPr/>
        <a:lstStyle/>
        <a:p>
          <a:endParaRPr lang="ru-RU"/>
        </a:p>
      </dgm:t>
    </dgm:pt>
    <dgm:pt modelId="{0D361D58-1906-1F49-962A-BA0C4C9F42E2}" type="pres">
      <dgm:prSet presAssocID="{94547C4C-F249-494D-906A-4330A0CE01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6C00E57-9C92-F14C-AF09-432E980D7975}" type="pres">
      <dgm:prSet presAssocID="{97DFC21F-B89E-FA42-B28B-665FDCDC2320}" presName="hierRoot1" presStyleCnt="0">
        <dgm:presLayoutVars>
          <dgm:hierBranch val="init"/>
        </dgm:presLayoutVars>
      </dgm:prSet>
      <dgm:spPr/>
    </dgm:pt>
    <dgm:pt modelId="{1C2A3F5A-DA78-4F43-B682-3B1DFE9A68B5}" type="pres">
      <dgm:prSet presAssocID="{97DFC21F-B89E-FA42-B28B-665FDCDC2320}" presName="rootComposite1" presStyleCnt="0"/>
      <dgm:spPr/>
    </dgm:pt>
    <dgm:pt modelId="{DF140514-27EA-E142-B44A-598664DDAFBB}" type="pres">
      <dgm:prSet presAssocID="{97DFC21F-B89E-FA42-B28B-665FDCDC2320}" presName="rootText1" presStyleLbl="node0" presStyleIdx="0" presStyleCnt="1" custScaleX="131958" custScaleY="858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A3030D-5546-9345-B53F-C44763E7293C}" type="pres">
      <dgm:prSet presAssocID="{97DFC21F-B89E-FA42-B28B-665FDCDC232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AB07D46-039B-6F4E-8EFD-4A16E7595B64}" type="pres">
      <dgm:prSet presAssocID="{97DFC21F-B89E-FA42-B28B-665FDCDC2320}" presName="hierChild2" presStyleCnt="0"/>
      <dgm:spPr/>
    </dgm:pt>
    <dgm:pt modelId="{1225BCCC-3F16-EB46-8A54-36AF32E5CF44}" type="pres">
      <dgm:prSet presAssocID="{53AA8F54-B1F6-6244-9CCE-71724C5E3F77}" presName="Name37" presStyleLbl="parChTrans1D2" presStyleIdx="0" presStyleCnt="3"/>
      <dgm:spPr/>
      <dgm:t>
        <a:bodyPr/>
        <a:lstStyle/>
        <a:p>
          <a:endParaRPr lang="ru-RU"/>
        </a:p>
      </dgm:t>
    </dgm:pt>
    <dgm:pt modelId="{D4AA953A-F1BB-104A-8F3A-A159CE90BCF6}" type="pres">
      <dgm:prSet presAssocID="{E2B411BB-B8B3-DE42-A716-E01C641C3347}" presName="hierRoot2" presStyleCnt="0">
        <dgm:presLayoutVars>
          <dgm:hierBranch val="init"/>
        </dgm:presLayoutVars>
      </dgm:prSet>
      <dgm:spPr/>
    </dgm:pt>
    <dgm:pt modelId="{FC902F41-5510-B842-BB57-DE3F357B505C}" type="pres">
      <dgm:prSet presAssocID="{E2B411BB-B8B3-DE42-A716-E01C641C3347}" presName="rootComposite" presStyleCnt="0"/>
      <dgm:spPr/>
    </dgm:pt>
    <dgm:pt modelId="{FE847A1C-95F1-3849-991A-575ADF38D74C}" type="pres">
      <dgm:prSet presAssocID="{E2B411BB-B8B3-DE42-A716-E01C641C3347}" presName="rootText" presStyleLbl="node2" presStyleIdx="0" presStyleCnt="2" custScaleX="102060" custScaleY="1083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3D224F-DBF2-E74A-9DF3-B5F9193431A0}" type="pres">
      <dgm:prSet presAssocID="{E2B411BB-B8B3-DE42-A716-E01C641C3347}" presName="rootConnector" presStyleLbl="node2" presStyleIdx="0" presStyleCnt="2"/>
      <dgm:spPr/>
      <dgm:t>
        <a:bodyPr/>
        <a:lstStyle/>
        <a:p>
          <a:endParaRPr lang="ru-RU"/>
        </a:p>
      </dgm:t>
    </dgm:pt>
    <dgm:pt modelId="{BF54B551-8EA1-4D48-85E5-B1A684FD3D6B}" type="pres">
      <dgm:prSet presAssocID="{E2B411BB-B8B3-DE42-A716-E01C641C3347}" presName="hierChild4" presStyleCnt="0"/>
      <dgm:spPr/>
    </dgm:pt>
    <dgm:pt modelId="{E81BC9BF-DE4F-7944-9144-596EAA2CB48E}" type="pres">
      <dgm:prSet presAssocID="{E2B411BB-B8B3-DE42-A716-E01C641C3347}" presName="hierChild5" presStyleCnt="0"/>
      <dgm:spPr/>
    </dgm:pt>
    <dgm:pt modelId="{40BF7C7E-835C-B84E-A6D5-76410FB0D3FB}" type="pres">
      <dgm:prSet presAssocID="{30C42FBB-C871-B449-B523-ADBC5700FEAF}" presName="Name37" presStyleLbl="parChTrans1D2" presStyleIdx="1" presStyleCnt="3"/>
      <dgm:spPr/>
      <dgm:t>
        <a:bodyPr/>
        <a:lstStyle/>
        <a:p>
          <a:endParaRPr lang="ru-RU"/>
        </a:p>
      </dgm:t>
    </dgm:pt>
    <dgm:pt modelId="{8EC0A9A1-1070-1B40-AE22-46CD4E1C3951}" type="pres">
      <dgm:prSet presAssocID="{845BE03D-E287-EF44-8D39-172A52012709}" presName="hierRoot2" presStyleCnt="0">
        <dgm:presLayoutVars>
          <dgm:hierBranch val="init"/>
        </dgm:presLayoutVars>
      </dgm:prSet>
      <dgm:spPr/>
    </dgm:pt>
    <dgm:pt modelId="{DCB998B4-0710-B342-A680-84990B0EFAEC}" type="pres">
      <dgm:prSet presAssocID="{845BE03D-E287-EF44-8D39-172A52012709}" presName="rootComposite" presStyleCnt="0"/>
      <dgm:spPr/>
    </dgm:pt>
    <dgm:pt modelId="{94279F7B-2384-EB42-9FC9-224C5230D4FB}" type="pres">
      <dgm:prSet presAssocID="{845BE03D-E287-EF44-8D39-172A52012709}" presName="rootText" presStyleLbl="node2" presStyleIdx="1" presStyleCnt="2" custScaleX="193723" custScaleY="1507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A35501-C441-924F-94F3-165B1FDD1748}" type="pres">
      <dgm:prSet presAssocID="{845BE03D-E287-EF44-8D39-172A52012709}" presName="rootConnector" presStyleLbl="node2" presStyleIdx="1" presStyleCnt="2"/>
      <dgm:spPr/>
      <dgm:t>
        <a:bodyPr/>
        <a:lstStyle/>
        <a:p>
          <a:endParaRPr lang="ru-RU"/>
        </a:p>
      </dgm:t>
    </dgm:pt>
    <dgm:pt modelId="{125A73F9-173E-E24E-9B30-832539CC633C}" type="pres">
      <dgm:prSet presAssocID="{845BE03D-E287-EF44-8D39-172A52012709}" presName="hierChild4" presStyleCnt="0"/>
      <dgm:spPr/>
    </dgm:pt>
    <dgm:pt modelId="{964C1F37-A90E-A543-8006-7C1B0D25C784}" type="pres">
      <dgm:prSet presAssocID="{845BE03D-E287-EF44-8D39-172A52012709}" presName="hierChild5" presStyleCnt="0"/>
      <dgm:spPr/>
    </dgm:pt>
    <dgm:pt modelId="{BD7BCF73-D7A1-E84E-B8F2-98CFCA5664E4}" type="pres">
      <dgm:prSet presAssocID="{97DFC21F-B89E-FA42-B28B-665FDCDC2320}" presName="hierChild3" presStyleCnt="0"/>
      <dgm:spPr/>
    </dgm:pt>
    <dgm:pt modelId="{4A5EA8B2-8637-5242-8EEA-B66B71B9350D}" type="pres">
      <dgm:prSet presAssocID="{DC3C294A-4EBA-8E4A-A744-96F2608595FD}" presName="Name111" presStyleLbl="parChTrans1D2" presStyleIdx="2" presStyleCnt="3"/>
      <dgm:spPr/>
      <dgm:t>
        <a:bodyPr/>
        <a:lstStyle/>
        <a:p>
          <a:endParaRPr lang="ru-RU"/>
        </a:p>
      </dgm:t>
    </dgm:pt>
    <dgm:pt modelId="{C533A37D-462D-3A4F-9060-E036F517916C}" type="pres">
      <dgm:prSet presAssocID="{A9529E03-8C65-654C-9215-B04053AE5E98}" presName="hierRoot3" presStyleCnt="0">
        <dgm:presLayoutVars>
          <dgm:hierBranch val="init"/>
        </dgm:presLayoutVars>
      </dgm:prSet>
      <dgm:spPr/>
    </dgm:pt>
    <dgm:pt modelId="{363F52AF-F097-3846-8B86-F21CDDCCC4A9}" type="pres">
      <dgm:prSet presAssocID="{A9529E03-8C65-654C-9215-B04053AE5E98}" presName="rootComposite3" presStyleCnt="0"/>
      <dgm:spPr/>
    </dgm:pt>
    <dgm:pt modelId="{333A2A53-A6F1-CA4C-89E2-1858A34C1AEF}" type="pres">
      <dgm:prSet presAssocID="{A9529E03-8C65-654C-9215-B04053AE5E98}" presName="rootText3" presStyleLbl="asst1" presStyleIdx="0" presStyleCnt="1" custScaleX="84191" custScaleY="64038" custLinFactNeighborX="54153" custLinFactNeighborY="-76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530369-26A6-2E46-B6AF-2A8767DCC378}" type="pres">
      <dgm:prSet presAssocID="{A9529E03-8C65-654C-9215-B04053AE5E98}" presName="rootConnector3" presStyleLbl="asst1" presStyleIdx="0" presStyleCnt="1"/>
      <dgm:spPr/>
      <dgm:t>
        <a:bodyPr/>
        <a:lstStyle/>
        <a:p>
          <a:endParaRPr lang="ru-RU"/>
        </a:p>
      </dgm:t>
    </dgm:pt>
    <dgm:pt modelId="{7B9349AA-C2E8-654F-ADB3-88586F24F2D2}" type="pres">
      <dgm:prSet presAssocID="{A9529E03-8C65-654C-9215-B04053AE5E98}" presName="hierChild6" presStyleCnt="0"/>
      <dgm:spPr/>
    </dgm:pt>
    <dgm:pt modelId="{3F61219E-582B-8A42-B058-B558648693DB}" type="pres">
      <dgm:prSet presAssocID="{A9529E03-8C65-654C-9215-B04053AE5E98}" presName="hierChild7" presStyleCnt="0"/>
      <dgm:spPr/>
    </dgm:pt>
  </dgm:ptLst>
  <dgm:cxnLst>
    <dgm:cxn modelId="{F52CC91C-98A8-9E4F-BF01-BD361E22A1B7}" type="presOf" srcId="{97DFC21F-B89E-FA42-B28B-665FDCDC2320}" destId="{DF140514-27EA-E142-B44A-598664DDAFBB}" srcOrd="0" destOrd="0" presId="urn:microsoft.com/office/officeart/2005/8/layout/orgChart1"/>
    <dgm:cxn modelId="{8F760061-3598-1243-A461-DD0C29D91053}" srcId="{97DFC21F-B89E-FA42-B28B-665FDCDC2320}" destId="{E2B411BB-B8B3-DE42-A716-E01C641C3347}" srcOrd="1" destOrd="0" parTransId="{53AA8F54-B1F6-6244-9CCE-71724C5E3F77}" sibTransId="{C83D5BA2-F5E7-644D-A324-07C8EF1B8E34}"/>
    <dgm:cxn modelId="{4E5C738A-EE08-9149-9515-B43EEED26147}" type="presOf" srcId="{E2B411BB-B8B3-DE42-A716-E01C641C3347}" destId="{1D3D224F-DBF2-E74A-9DF3-B5F9193431A0}" srcOrd="1" destOrd="0" presId="urn:microsoft.com/office/officeart/2005/8/layout/orgChart1"/>
    <dgm:cxn modelId="{4BF44E1F-E02A-A741-89EE-F825CF35CAFF}" type="presOf" srcId="{DC3C294A-4EBA-8E4A-A744-96F2608595FD}" destId="{4A5EA8B2-8637-5242-8EEA-B66B71B9350D}" srcOrd="0" destOrd="0" presId="urn:microsoft.com/office/officeart/2005/8/layout/orgChart1"/>
    <dgm:cxn modelId="{889F771C-11F7-4A4E-96EE-9E02A8557A8C}" type="presOf" srcId="{845BE03D-E287-EF44-8D39-172A52012709}" destId="{94279F7B-2384-EB42-9FC9-224C5230D4FB}" srcOrd="0" destOrd="0" presId="urn:microsoft.com/office/officeart/2005/8/layout/orgChart1"/>
    <dgm:cxn modelId="{E496189F-C337-DB47-A812-376CBE048A46}" type="presOf" srcId="{97DFC21F-B89E-FA42-B28B-665FDCDC2320}" destId="{1BA3030D-5546-9345-B53F-C44763E7293C}" srcOrd="1" destOrd="0" presId="urn:microsoft.com/office/officeart/2005/8/layout/orgChart1"/>
    <dgm:cxn modelId="{89FF13E2-5526-8940-81C4-A7F2B03A7ADE}" type="presOf" srcId="{30C42FBB-C871-B449-B523-ADBC5700FEAF}" destId="{40BF7C7E-835C-B84E-A6D5-76410FB0D3FB}" srcOrd="0" destOrd="0" presId="urn:microsoft.com/office/officeart/2005/8/layout/orgChart1"/>
    <dgm:cxn modelId="{CD6EFD9E-74E1-FB42-8771-6C7CAF4EF69C}" srcId="{94547C4C-F249-494D-906A-4330A0CE01CB}" destId="{97DFC21F-B89E-FA42-B28B-665FDCDC2320}" srcOrd="0" destOrd="0" parTransId="{44D94D7A-FB3B-A448-8360-FA4DD5C42E4E}" sibTransId="{D36660A5-6540-3D4C-B1EF-0ED2D06E9514}"/>
    <dgm:cxn modelId="{03FA3F66-AE7B-5845-8760-AA4EBD44C8FC}" type="presOf" srcId="{845BE03D-E287-EF44-8D39-172A52012709}" destId="{5CA35501-C441-924F-94F3-165B1FDD1748}" srcOrd="1" destOrd="0" presId="urn:microsoft.com/office/officeart/2005/8/layout/orgChart1"/>
    <dgm:cxn modelId="{9B3C57C5-4850-8442-B5ED-36A614C46D53}" srcId="{97DFC21F-B89E-FA42-B28B-665FDCDC2320}" destId="{845BE03D-E287-EF44-8D39-172A52012709}" srcOrd="2" destOrd="0" parTransId="{30C42FBB-C871-B449-B523-ADBC5700FEAF}" sibTransId="{608FC47E-4C47-5545-894E-D67BDF7FC36C}"/>
    <dgm:cxn modelId="{66D1E272-A399-3F42-848F-52D5119C4795}" type="presOf" srcId="{A9529E03-8C65-654C-9215-B04053AE5E98}" destId="{333A2A53-A6F1-CA4C-89E2-1858A34C1AEF}" srcOrd="0" destOrd="0" presId="urn:microsoft.com/office/officeart/2005/8/layout/orgChart1"/>
    <dgm:cxn modelId="{DB1FCD5B-E914-8C49-B6F4-FB3ABCE896D0}" srcId="{97DFC21F-B89E-FA42-B28B-665FDCDC2320}" destId="{A9529E03-8C65-654C-9215-B04053AE5E98}" srcOrd="0" destOrd="0" parTransId="{DC3C294A-4EBA-8E4A-A744-96F2608595FD}" sibTransId="{C44B1061-23F1-9948-A0D5-DB36961FE4A0}"/>
    <dgm:cxn modelId="{5D9866B4-9F65-F146-939C-04DE8FA65072}" type="presOf" srcId="{94547C4C-F249-494D-906A-4330A0CE01CB}" destId="{0D361D58-1906-1F49-962A-BA0C4C9F42E2}" srcOrd="0" destOrd="0" presId="urn:microsoft.com/office/officeart/2005/8/layout/orgChart1"/>
    <dgm:cxn modelId="{A5218A8B-9A6F-0B45-94CD-EBE081775370}" type="presOf" srcId="{A9529E03-8C65-654C-9215-B04053AE5E98}" destId="{E3530369-26A6-2E46-B6AF-2A8767DCC378}" srcOrd="1" destOrd="0" presId="urn:microsoft.com/office/officeart/2005/8/layout/orgChart1"/>
    <dgm:cxn modelId="{44C6B81E-EC03-3B4D-91B0-D10697979EB1}" type="presOf" srcId="{E2B411BB-B8B3-DE42-A716-E01C641C3347}" destId="{FE847A1C-95F1-3849-991A-575ADF38D74C}" srcOrd="0" destOrd="0" presId="urn:microsoft.com/office/officeart/2005/8/layout/orgChart1"/>
    <dgm:cxn modelId="{CEB0B94C-10AC-E043-8256-B128D1C5D7B4}" type="presOf" srcId="{53AA8F54-B1F6-6244-9CCE-71724C5E3F77}" destId="{1225BCCC-3F16-EB46-8A54-36AF32E5CF44}" srcOrd="0" destOrd="0" presId="urn:microsoft.com/office/officeart/2005/8/layout/orgChart1"/>
    <dgm:cxn modelId="{7F92AE31-FD78-C247-BC99-786854C71231}" type="presParOf" srcId="{0D361D58-1906-1F49-962A-BA0C4C9F42E2}" destId="{B6C00E57-9C92-F14C-AF09-432E980D7975}" srcOrd="0" destOrd="0" presId="urn:microsoft.com/office/officeart/2005/8/layout/orgChart1"/>
    <dgm:cxn modelId="{31794103-A21C-8F45-BD3A-05D6EEA84A91}" type="presParOf" srcId="{B6C00E57-9C92-F14C-AF09-432E980D7975}" destId="{1C2A3F5A-DA78-4F43-B682-3B1DFE9A68B5}" srcOrd="0" destOrd="0" presId="urn:microsoft.com/office/officeart/2005/8/layout/orgChart1"/>
    <dgm:cxn modelId="{63F51298-AA1B-9147-B23B-4877D20F4365}" type="presParOf" srcId="{1C2A3F5A-DA78-4F43-B682-3B1DFE9A68B5}" destId="{DF140514-27EA-E142-B44A-598664DDAFBB}" srcOrd="0" destOrd="0" presId="urn:microsoft.com/office/officeart/2005/8/layout/orgChart1"/>
    <dgm:cxn modelId="{FDF280C7-EDD2-7945-A842-E3599006FB65}" type="presParOf" srcId="{1C2A3F5A-DA78-4F43-B682-3B1DFE9A68B5}" destId="{1BA3030D-5546-9345-B53F-C44763E7293C}" srcOrd="1" destOrd="0" presId="urn:microsoft.com/office/officeart/2005/8/layout/orgChart1"/>
    <dgm:cxn modelId="{046339A6-B133-8B43-8052-5D14315DB754}" type="presParOf" srcId="{B6C00E57-9C92-F14C-AF09-432E980D7975}" destId="{1AB07D46-039B-6F4E-8EFD-4A16E7595B64}" srcOrd="1" destOrd="0" presId="urn:microsoft.com/office/officeart/2005/8/layout/orgChart1"/>
    <dgm:cxn modelId="{5341C3AC-4D5D-3E49-9912-497BA23DC77F}" type="presParOf" srcId="{1AB07D46-039B-6F4E-8EFD-4A16E7595B64}" destId="{1225BCCC-3F16-EB46-8A54-36AF32E5CF44}" srcOrd="0" destOrd="0" presId="urn:microsoft.com/office/officeart/2005/8/layout/orgChart1"/>
    <dgm:cxn modelId="{8F6D2048-0C7A-2546-8132-1D4B3F47C892}" type="presParOf" srcId="{1AB07D46-039B-6F4E-8EFD-4A16E7595B64}" destId="{D4AA953A-F1BB-104A-8F3A-A159CE90BCF6}" srcOrd="1" destOrd="0" presId="urn:microsoft.com/office/officeart/2005/8/layout/orgChart1"/>
    <dgm:cxn modelId="{6B91DEF1-4035-944B-9ADB-784DF09D4C9E}" type="presParOf" srcId="{D4AA953A-F1BB-104A-8F3A-A159CE90BCF6}" destId="{FC902F41-5510-B842-BB57-DE3F357B505C}" srcOrd="0" destOrd="0" presId="urn:microsoft.com/office/officeart/2005/8/layout/orgChart1"/>
    <dgm:cxn modelId="{F7666258-09C7-B344-B547-FC4FCEDA19DC}" type="presParOf" srcId="{FC902F41-5510-B842-BB57-DE3F357B505C}" destId="{FE847A1C-95F1-3849-991A-575ADF38D74C}" srcOrd="0" destOrd="0" presId="urn:microsoft.com/office/officeart/2005/8/layout/orgChart1"/>
    <dgm:cxn modelId="{2809972E-8D06-6044-879C-46CD3F8654BA}" type="presParOf" srcId="{FC902F41-5510-B842-BB57-DE3F357B505C}" destId="{1D3D224F-DBF2-E74A-9DF3-B5F9193431A0}" srcOrd="1" destOrd="0" presId="urn:microsoft.com/office/officeart/2005/8/layout/orgChart1"/>
    <dgm:cxn modelId="{2A5986ED-A77D-EC49-8168-6B67F07657BB}" type="presParOf" srcId="{D4AA953A-F1BB-104A-8F3A-A159CE90BCF6}" destId="{BF54B551-8EA1-4D48-85E5-B1A684FD3D6B}" srcOrd="1" destOrd="0" presId="urn:microsoft.com/office/officeart/2005/8/layout/orgChart1"/>
    <dgm:cxn modelId="{E9C4FA7E-2933-924F-B27A-530887D23847}" type="presParOf" srcId="{D4AA953A-F1BB-104A-8F3A-A159CE90BCF6}" destId="{E81BC9BF-DE4F-7944-9144-596EAA2CB48E}" srcOrd="2" destOrd="0" presId="urn:microsoft.com/office/officeart/2005/8/layout/orgChart1"/>
    <dgm:cxn modelId="{7E4FE126-027C-E249-8312-A89654DB9D9E}" type="presParOf" srcId="{1AB07D46-039B-6F4E-8EFD-4A16E7595B64}" destId="{40BF7C7E-835C-B84E-A6D5-76410FB0D3FB}" srcOrd="2" destOrd="0" presId="urn:microsoft.com/office/officeart/2005/8/layout/orgChart1"/>
    <dgm:cxn modelId="{7525F484-E32E-3D4A-BC5E-09DBC971C119}" type="presParOf" srcId="{1AB07D46-039B-6F4E-8EFD-4A16E7595B64}" destId="{8EC0A9A1-1070-1B40-AE22-46CD4E1C3951}" srcOrd="3" destOrd="0" presId="urn:microsoft.com/office/officeart/2005/8/layout/orgChart1"/>
    <dgm:cxn modelId="{0F74CF7A-20AA-994B-B4E2-ACEEE92188FD}" type="presParOf" srcId="{8EC0A9A1-1070-1B40-AE22-46CD4E1C3951}" destId="{DCB998B4-0710-B342-A680-84990B0EFAEC}" srcOrd="0" destOrd="0" presId="urn:microsoft.com/office/officeart/2005/8/layout/orgChart1"/>
    <dgm:cxn modelId="{0F47944C-B577-5A41-A485-769388802944}" type="presParOf" srcId="{DCB998B4-0710-B342-A680-84990B0EFAEC}" destId="{94279F7B-2384-EB42-9FC9-224C5230D4FB}" srcOrd="0" destOrd="0" presId="urn:microsoft.com/office/officeart/2005/8/layout/orgChart1"/>
    <dgm:cxn modelId="{D10F54CA-B4FA-1E4F-8CC3-434D19DFF5D2}" type="presParOf" srcId="{DCB998B4-0710-B342-A680-84990B0EFAEC}" destId="{5CA35501-C441-924F-94F3-165B1FDD1748}" srcOrd="1" destOrd="0" presId="urn:microsoft.com/office/officeart/2005/8/layout/orgChart1"/>
    <dgm:cxn modelId="{4FE46EBB-EC60-0940-8C54-1782A87FB6F1}" type="presParOf" srcId="{8EC0A9A1-1070-1B40-AE22-46CD4E1C3951}" destId="{125A73F9-173E-E24E-9B30-832539CC633C}" srcOrd="1" destOrd="0" presId="urn:microsoft.com/office/officeart/2005/8/layout/orgChart1"/>
    <dgm:cxn modelId="{304901DD-F9C1-574C-9E80-4079E0845B7C}" type="presParOf" srcId="{8EC0A9A1-1070-1B40-AE22-46CD4E1C3951}" destId="{964C1F37-A90E-A543-8006-7C1B0D25C784}" srcOrd="2" destOrd="0" presId="urn:microsoft.com/office/officeart/2005/8/layout/orgChart1"/>
    <dgm:cxn modelId="{BC744EBF-4CF0-1E4D-AA04-0ED2D705595B}" type="presParOf" srcId="{B6C00E57-9C92-F14C-AF09-432E980D7975}" destId="{BD7BCF73-D7A1-E84E-B8F2-98CFCA5664E4}" srcOrd="2" destOrd="0" presId="urn:microsoft.com/office/officeart/2005/8/layout/orgChart1"/>
    <dgm:cxn modelId="{EED7AE17-68AE-9B48-AEF5-9FC227590F9F}" type="presParOf" srcId="{BD7BCF73-D7A1-E84E-B8F2-98CFCA5664E4}" destId="{4A5EA8B2-8637-5242-8EEA-B66B71B9350D}" srcOrd="0" destOrd="0" presId="urn:microsoft.com/office/officeart/2005/8/layout/orgChart1"/>
    <dgm:cxn modelId="{3C2A2525-8D8C-A449-88DD-8FAA7D4B6101}" type="presParOf" srcId="{BD7BCF73-D7A1-E84E-B8F2-98CFCA5664E4}" destId="{C533A37D-462D-3A4F-9060-E036F517916C}" srcOrd="1" destOrd="0" presId="urn:microsoft.com/office/officeart/2005/8/layout/orgChart1"/>
    <dgm:cxn modelId="{5DEBD826-BCE8-144D-9EBB-796E81C33025}" type="presParOf" srcId="{C533A37D-462D-3A4F-9060-E036F517916C}" destId="{363F52AF-F097-3846-8B86-F21CDDCCC4A9}" srcOrd="0" destOrd="0" presId="urn:microsoft.com/office/officeart/2005/8/layout/orgChart1"/>
    <dgm:cxn modelId="{DBC02035-5F8F-C747-B418-CD830D3FE179}" type="presParOf" srcId="{363F52AF-F097-3846-8B86-F21CDDCCC4A9}" destId="{333A2A53-A6F1-CA4C-89E2-1858A34C1AEF}" srcOrd="0" destOrd="0" presId="urn:microsoft.com/office/officeart/2005/8/layout/orgChart1"/>
    <dgm:cxn modelId="{13EBA0C8-1673-7D41-A965-ABA3E00481B3}" type="presParOf" srcId="{363F52AF-F097-3846-8B86-F21CDDCCC4A9}" destId="{E3530369-26A6-2E46-B6AF-2A8767DCC378}" srcOrd="1" destOrd="0" presId="urn:microsoft.com/office/officeart/2005/8/layout/orgChart1"/>
    <dgm:cxn modelId="{4730F6A6-083D-FD4F-AA45-34FA5A596CC1}" type="presParOf" srcId="{C533A37D-462D-3A4F-9060-E036F517916C}" destId="{7B9349AA-C2E8-654F-ADB3-88586F24F2D2}" srcOrd="1" destOrd="0" presId="urn:microsoft.com/office/officeart/2005/8/layout/orgChart1"/>
    <dgm:cxn modelId="{D726A4F1-885E-1E4A-A725-3D393414ED88}" type="presParOf" srcId="{C533A37D-462D-3A4F-9060-E036F517916C}" destId="{3F61219E-582B-8A42-B058-B558648693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3680B0-6CD7-2849-AD27-493581FB58BE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434C85-B493-B54B-A408-A0B4D5995FC5}">
      <dgm:prSet phldrT="[Текст]" custT="1"/>
      <dgm:spPr/>
      <dgm:t>
        <a:bodyPr/>
        <a:lstStyle/>
        <a:p>
          <a:r>
            <a:rPr lang="ru-RU" sz="1600" b="1" dirty="0" smtClean="0"/>
            <a:t>Цель модуля:</a:t>
          </a:r>
          <a:r>
            <a:rPr lang="ru-RU" sz="1600" dirty="0" smtClean="0"/>
            <a:t> </a:t>
          </a:r>
          <a:r>
            <a:rPr lang="ru-RU" sz="1600" dirty="0" smtClean="0">
              <a:solidFill>
                <a:schemeClr val="bg1"/>
              </a:solidFill>
            </a:rPr>
            <a:t>создать условия для формирования у студентов основ профессиональной деятельности в области</a:t>
          </a:r>
          <a:r>
            <a:rPr lang="ru-RU" sz="1600" baseline="0" dirty="0" smtClean="0">
              <a:solidFill>
                <a:schemeClr val="bg1"/>
              </a:solidFill>
            </a:rPr>
            <a:t> </a:t>
          </a:r>
          <a:r>
            <a:rPr lang="ru-RU" sz="1600" dirty="0" smtClean="0">
              <a:solidFill>
                <a:schemeClr val="bg1"/>
              </a:solidFill>
            </a:rPr>
            <a:t>логопедии</a:t>
          </a:r>
        </a:p>
      </dgm:t>
    </dgm:pt>
    <dgm:pt modelId="{B3AD28EF-102D-DE47-AC6B-E75600BCC44F}" type="parTrans" cxnId="{6DD7DA20-8751-A641-B587-76C884DB3912}">
      <dgm:prSet/>
      <dgm:spPr/>
      <dgm:t>
        <a:bodyPr/>
        <a:lstStyle/>
        <a:p>
          <a:endParaRPr lang="ru-RU"/>
        </a:p>
      </dgm:t>
    </dgm:pt>
    <dgm:pt modelId="{DAD2B3B7-80AB-2A42-A7C6-548F555E605E}" type="sibTrans" cxnId="{6DD7DA20-8751-A641-B587-76C884DB3912}">
      <dgm:prSet/>
      <dgm:spPr/>
      <dgm:t>
        <a:bodyPr/>
        <a:lstStyle/>
        <a:p>
          <a:endParaRPr lang="ru-RU"/>
        </a:p>
      </dgm:t>
    </dgm:pt>
    <dgm:pt modelId="{04721B62-A07C-2D4E-9C74-91FA6A954CAC}">
      <dgm:prSet phldrT="[Текст]" custT="1"/>
      <dgm:spPr/>
      <dgm:t>
        <a:bodyPr/>
        <a:lstStyle/>
        <a:p>
          <a:r>
            <a:rPr lang="ru-RU" sz="1800" dirty="0" smtClean="0"/>
            <a:t>Создать условия для формирования у студентов  умения выявлять структурно-семантические</a:t>
          </a:r>
          <a:r>
            <a:rPr lang="ru-RU" sz="1800" baseline="0" dirty="0" smtClean="0"/>
            <a:t> </a:t>
          </a:r>
          <a:r>
            <a:rPr lang="ru-RU" sz="1800" dirty="0" smtClean="0"/>
            <a:t>нарушения речи</a:t>
          </a:r>
          <a:endParaRPr lang="ru-RU" sz="1800" dirty="0"/>
        </a:p>
      </dgm:t>
    </dgm:pt>
    <dgm:pt modelId="{C8BEFEBF-8743-3B48-8BAD-E65FCA444C30}" type="parTrans" cxnId="{5647CA0F-ACC4-B543-8004-C1E8A33D1317}">
      <dgm:prSet/>
      <dgm:spPr/>
      <dgm:t>
        <a:bodyPr/>
        <a:lstStyle/>
        <a:p>
          <a:endParaRPr lang="ru-RU"/>
        </a:p>
      </dgm:t>
    </dgm:pt>
    <dgm:pt modelId="{5DB39F7A-9D40-9D43-93D7-79AA69BA430C}" type="sibTrans" cxnId="{5647CA0F-ACC4-B543-8004-C1E8A33D1317}">
      <dgm:prSet/>
      <dgm:spPr/>
      <dgm:t>
        <a:bodyPr/>
        <a:lstStyle/>
        <a:p>
          <a:endParaRPr lang="ru-RU"/>
        </a:p>
      </dgm:t>
    </dgm:pt>
    <dgm:pt modelId="{7472234A-3205-CF40-9BAB-729024B2E56D}">
      <dgm:prSet phldrT="[Текст]" custT="1"/>
      <dgm:spPr/>
      <dgm:t>
        <a:bodyPr/>
        <a:lstStyle/>
        <a:p>
          <a:r>
            <a:rPr lang="ru-RU" sz="1200" dirty="0" smtClean="0"/>
            <a:t>Способствовать формированию у студентов умений дифференцированного  использования диагностического инструментария, методов и приемов  коррекции и восстановительного обучения при  структурно-семантических нарушениях речи в соответствии с профессиональными задачами логопеда</a:t>
          </a:r>
          <a:endParaRPr lang="ru-RU" sz="1200" dirty="0"/>
        </a:p>
      </dgm:t>
    </dgm:pt>
    <dgm:pt modelId="{574002E2-7E8B-6543-BF92-42C531580A26}" type="parTrans" cxnId="{81999AB3-50BA-2840-BBFC-75096E99A684}">
      <dgm:prSet/>
      <dgm:spPr/>
      <dgm:t>
        <a:bodyPr/>
        <a:lstStyle/>
        <a:p>
          <a:endParaRPr lang="ru-RU"/>
        </a:p>
      </dgm:t>
    </dgm:pt>
    <dgm:pt modelId="{18157E3D-E8AC-2E42-A8F3-B436FAF4E256}" type="sibTrans" cxnId="{81999AB3-50BA-2840-BBFC-75096E99A684}">
      <dgm:prSet/>
      <dgm:spPr/>
      <dgm:t>
        <a:bodyPr/>
        <a:lstStyle/>
        <a:p>
          <a:endParaRPr lang="ru-RU"/>
        </a:p>
      </dgm:t>
    </dgm:pt>
    <dgm:pt modelId="{619960F4-AD24-1A4C-9DB7-1A2246837735}">
      <dgm:prSet phldrT="[Текст]" custT="1"/>
      <dgm:spPr/>
      <dgm:t>
        <a:bodyPr/>
        <a:lstStyle/>
        <a:p>
          <a:r>
            <a:rPr lang="ru-RU" sz="3200" dirty="0" smtClean="0"/>
            <a:t>Задачи</a:t>
          </a:r>
          <a:endParaRPr lang="ru-RU" sz="3200" dirty="0"/>
        </a:p>
      </dgm:t>
    </dgm:pt>
    <dgm:pt modelId="{0F4C90CB-8A07-E549-8886-55F1ACC9F40C}" type="sibTrans" cxnId="{6605DC57-18A5-D24F-9A3E-402096B2DDDE}">
      <dgm:prSet/>
      <dgm:spPr/>
      <dgm:t>
        <a:bodyPr/>
        <a:lstStyle/>
        <a:p>
          <a:endParaRPr lang="ru-RU"/>
        </a:p>
      </dgm:t>
    </dgm:pt>
    <dgm:pt modelId="{763EECC6-B5E5-0A4D-90CF-E392873C39B3}" type="parTrans" cxnId="{6605DC57-18A5-D24F-9A3E-402096B2DDDE}">
      <dgm:prSet/>
      <dgm:spPr/>
      <dgm:t>
        <a:bodyPr/>
        <a:lstStyle/>
        <a:p>
          <a:endParaRPr lang="ru-RU"/>
        </a:p>
      </dgm:t>
    </dgm:pt>
    <dgm:pt modelId="{25CB48C8-D4B7-C64C-8B17-284204FB449F}" type="pres">
      <dgm:prSet presAssocID="{243680B0-6CD7-2849-AD27-493581FB58B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AC27FC-2C5A-6940-9DB7-1B458C819C02}" type="pres">
      <dgm:prSet presAssocID="{67434C85-B493-B54B-A408-A0B4D5995FC5}" presName="root1" presStyleCnt="0"/>
      <dgm:spPr/>
    </dgm:pt>
    <dgm:pt modelId="{4CC1F99F-5CDE-D84B-A5A1-00552659686D}" type="pres">
      <dgm:prSet presAssocID="{67434C85-B493-B54B-A408-A0B4D5995FC5}" presName="LevelOneTextNode" presStyleLbl="node0" presStyleIdx="0" presStyleCnt="1" custScaleX="119940" custScaleY="2307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BA6389-2191-374C-857B-C68ABBC11F07}" type="pres">
      <dgm:prSet presAssocID="{67434C85-B493-B54B-A408-A0B4D5995FC5}" presName="level2hierChild" presStyleCnt="0"/>
      <dgm:spPr/>
    </dgm:pt>
    <dgm:pt modelId="{A3DC3C01-95C9-F543-8B71-61AC6B898342}" type="pres">
      <dgm:prSet presAssocID="{763EECC6-B5E5-0A4D-90CF-E392873C39B3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7F6849C7-E962-FB48-947F-98115D42AEE1}" type="pres">
      <dgm:prSet presAssocID="{763EECC6-B5E5-0A4D-90CF-E392873C39B3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B8702E-BF5E-8C4C-89F8-618DE123773C}" type="pres">
      <dgm:prSet presAssocID="{619960F4-AD24-1A4C-9DB7-1A2246837735}" presName="root2" presStyleCnt="0"/>
      <dgm:spPr/>
    </dgm:pt>
    <dgm:pt modelId="{00D490BF-8670-9C42-B628-9C30433DF2E7}" type="pres">
      <dgm:prSet presAssocID="{619960F4-AD24-1A4C-9DB7-1A2246837735}" presName="LevelTwoTextNode" presStyleLbl="node2" presStyleIdx="0" presStyleCnt="1" custScaleX="78445" custScaleY="834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CBE0AC-E3EB-BF48-81F4-D0D7BD84FCDE}" type="pres">
      <dgm:prSet presAssocID="{619960F4-AD24-1A4C-9DB7-1A2246837735}" presName="level3hierChild" presStyleCnt="0"/>
      <dgm:spPr/>
    </dgm:pt>
    <dgm:pt modelId="{54D975B9-4840-0445-B583-66A59FEC1872}" type="pres">
      <dgm:prSet presAssocID="{C8BEFEBF-8743-3B48-8BAD-E65FCA444C30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FE1420B5-D6C4-3145-AC6C-093C5EFC6C25}" type="pres">
      <dgm:prSet presAssocID="{C8BEFEBF-8743-3B48-8BAD-E65FCA444C30}" presName="connTx" presStyleLbl="parChTrans1D3" presStyleIdx="0" presStyleCnt="2"/>
      <dgm:spPr/>
      <dgm:t>
        <a:bodyPr/>
        <a:lstStyle/>
        <a:p>
          <a:endParaRPr lang="ru-RU"/>
        </a:p>
      </dgm:t>
    </dgm:pt>
    <dgm:pt modelId="{CF4817E9-5789-1142-8032-C402A6169370}" type="pres">
      <dgm:prSet presAssocID="{04721B62-A07C-2D4E-9C74-91FA6A954CAC}" presName="root2" presStyleCnt="0"/>
      <dgm:spPr/>
    </dgm:pt>
    <dgm:pt modelId="{4C5901CC-A146-674E-89C7-36F4D2084955}" type="pres">
      <dgm:prSet presAssocID="{04721B62-A07C-2D4E-9C74-91FA6A954CAC}" presName="LevelTwoTextNode" presStyleLbl="node3" presStyleIdx="0" presStyleCnt="2" custScaleY="1871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BFD022-879D-2445-9444-C15D21452FF3}" type="pres">
      <dgm:prSet presAssocID="{04721B62-A07C-2D4E-9C74-91FA6A954CAC}" presName="level3hierChild" presStyleCnt="0"/>
      <dgm:spPr/>
    </dgm:pt>
    <dgm:pt modelId="{FA72FC36-69DC-DF41-9916-DF5E003EFC99}" type="pres">
      <dgm:prSet presAssocID="{574002E2-7E8B-6543-BF92-42C531580A26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5304419C-ADEF-9740-8F6A-EA3BF2FFCE4F}" type="pres">
      <dgm:prSet presAssocID="{574002E2-7E8B-6543-BF92-42C531580A26}" presName="connTx" presStyleLbl="parChTrans1D3" presStyleIdx="1" presStyleCnt="2"/>
      <dgm:spPr/>
      <dgm:t>
        <a:bodyPr/>
        <a:lstStyle/>
        <a:p>
          <a:endParaRPr lang="ru-RU"/>
        </a:p>
      </dgm:t>
    </dgm:pt>
    <dgm:pt modelId="{70370F7D-44B2-BC45-8AC0-089354FFEAEA}" type="pres">
      <dgm:prSet presAssocID="{7472234A-3205-CF40-9BAB-729024B2E56D}" presName="root2" presStyleCnt="0"/>
      <dgm:spPr/>
    </dgm:pt>
    <dgm:pt modelId="{48439B4A-774C-404A-8D3F-923C69D7578D}" type="pres">
      <dgm:prSet presAssocID="{7472234A-3205-CF40-9BAB-729024B2E56D}" presName="LevelTwoTextNode" presStyleLbl="node3" presStyleIdx="1" presStyleCnt="2" custScaleX="100795" custScaleY="2152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8A13D2-0C67-F94E-9E72-C791628AB931}" type="pres">
      <dgm:prSet presAssocID="{7472234A-3205-CF40-9BAB-729024B2E56D}" presName="level3hierChild" presStyleCnt="0"/>
      <dgm:spPr/>
    </dgm:pt>
  </dgm:ptLst>
  <dgm:cxnLst>
    <dgm:cxn modelId="{96F0D2EC-60CC-0D40-9E0C-ED700AE6BA19}" type="presOf" srcId="{C8BEFEBF-8743-3B48-8BAD-E65FCA444C30}" destId="{54D975B9-4840-0445-B583-66A59FEC1872}" srcOrd="0" destOrd="0" presId="urn:microsoft.com/office/officeart/2005/8/layout/hierarchy2"/>
    <dgm:cxn modelId="{FF905F9D-3B58-6841-BBAC-3DA20842CD65}" type="presOf" srcId="{04721B62-A07C-2D4E-9C74-91FA6A954CAC}" destId="{4C5901CC-A146-674E-89C7-36F4D2084955}" srcOrd="0" destOrd="0" presId="urn:microsoft.com/office/officeart/2005/8/layout/hierarchy2"/>
    <dgm:cxn modelId="{81999AB3-50BA-2840-BBFC-75096E99A684}" srcId="{619960F4-AD24-1A4C-9DB7-1A2246837735}" destId="{7472234A-3205-CF40-9BAB-729024B2E56D}" srcOrd="1" destOrd="0" parTransId="{574002E2-7E8B-6543-BF92-42C531580A26}" sibTransId="{18157E3D-E8AC-2E42-A8F3-B436FAF4E256}"/>
    <dgm:cxn modelId="{6605DC57-18A5-D24F-9A3E-402096B2DDDE}" srcId="{67434C85-B493-B54B-A408-A0B4D5995FC5}" destId="{619960F4-AD24-1A4C-9DB7-1A2246837735}" srcOrd="0" destOrd="0" parTransId="{763EECC6-B5E5-0A4D-90CF-E392873C39B3}" sibTransId="{0F4C90CB-8A07-E549-8886-55F1ACC9F40C}"/>
    <dgm:cxn modelId="{7ABDBC5D-BBD5-6640-BC6A-A0690392B841}" type="presOf" srcId="{C8BEFEBF-8743-3B48-8BAD-E65FCA444C30}" destId="{FE1420B5-D6C4-3145-AC6C-093C5EFC6C25}" srcOrd="1" destOrd="0" presId="urn:microsoft.com/office/officeart/2005/8/layout/hierarchy2"/>
    <dgm:cxn modelId="{6DD7DA20-8751-A641-B587-76C884DB3912}" srcId="{243680B0-6CD7-2849-AD27-493581FB58BE}" destId="{67434C85-B493-B54B-A408-A0B4D5995FC5}" srcOrd="0" destOrd="0" parTransId="{B3AD28EF-102D-DE47-AC6B-E75600BCC44F}" sibTransId="{DAD2B3B7-80AB-2A42-A7C6-548F555E605E}"/>
    <dgm:cxn modelId="{C3C43656-3483-D443-A164-B3182F9DA6B6}" type="presOf" srcId="{763EECC6-B5E5-0A4D-90CF-E392873C39B3}" destId="{A3DC3C01-95C9-F543-8B71-61AC6B898342}" srcOrd="0" destOrd="0" presId="urn:microsoft.com/office/officeart/2005/8/layout/hierarchy2"/>
    <dgm:cxn modelId="{4B440CC7-6D63-214A-B0A7-FCF402833FEC}" type="presOf" srcId="{763EECC6-B5E5-0A4D-90CF-E392873C39B3}" destId="{7F6849C7-E962-FB48-947F-98115D42AEE1}" srcOrd="1" destOrd="0" presId="urn:microsoft.com/office/officeart/2005/8/layout/hierarchy2"/>
    <dgm:cxn modelId="{AB6EFBA3-7C43-A747-A97E-99AEF1BA2928}" type="presOf" srcId="{67434C85-B493-B54B-A408-A0B4D5995FC5}" destId="{4CC1F99F-5CDE-D84B-A5A1-00552659686D}" srcOrd="0" destOrd="0" presId="urn:microsoft.com/office/officeart/2005/8/layout/hierarchy2"/>
    <dgm:cxn modelId="{5647CA0F-ACC4-B543-8004-C1E8A33D1317}" srcId="{619960F4-AD24-1A4C-9DB7-1A2246837735}" destId="{04721B62-A07C-2D4E-9C74-91FA6A954CAC}" srcOrd="0" destOrd="0" parTransId="{C8BEFEBF-8743-3B48-8BAD-E65FCA444C30}" sibTransId="{5DB39F7A-9D40-9D43-93D7-79AA69BA430C}"/>
    <dgm:cxn modelId="{8D21E1E0-6126-254F-9D09-954F9C2A705F}" type="presOf" srcId="{619960F4-AD24-1A4C-9DB7-1A2246837735}" destId="{00D490BF-8670-9C42-B628-9C30433DF2E7}" srcOrd="0" destOrd="0" presId="urn:microsoft.com/office/officeart/2005/8/layout/hierarchy2"/>
    <dgm:cxn modelId="{3175DA5E-A5EE-5A4E-8F35-723CE28DDD3C}" type="presOf" srcId="{574002E2-7E8B-6543-BF92-42C531580A26}" destId="{FA72FC36-69DC-DF41-9916-DF5E003EFC99}" srcOrd="0" destOrd="0" presId="urn:microsoft.com/office/officeart/2005/8/layout/hierarchy2"/>
    <dgm:cxn modelId="{A6F7C782-0B1D-3A4C-A38F-64BE95874AA3}" type="presOf" srcId="{243680B0-6CD7-2849-AD27-493581FB58BE}" destId="{25CB48C8-D4B7-C64C-8B17-284204FB449F}" srcOrd="0" destOrd="0" presId="urn:microsoft.com/office/officeart/2005/8/layout/hierarchy2"/>
    <dgm:cxn modelId="{970CDA03-7A9E-904B-AD0D-02619B632559}" type="presOf" srcId="{574002E2-7E8B-6543-BF92-42C531580A26}" destId="{5304419C-ADEF-9740-8F6A-EA3BF2FFCE4F}" srcOrd="1" destOrd="0" presId="urn:microsoft.com/office/officeart/2005/8/layout/hierarchy2"/>
    <dgm:cxn modelId="{808B534A-599B-F54B-91CB-9B9E62D86EBC}" type="presOf" srcId="{7472234A-3205-CF40-9BAB-729024B2E56D}" destId="{48439B4A-774C-404A-8D3F-923C69D7578D}" srcOrd="0" destOrd="0" presId="urn:microsoft.com/office/officeart/2005/8/layout/hierarchy2"/>
    <dgm:cxn modelId="{410790B7-6BC1-404F-A69C-DFF99EB9DF15}" type="presParOf" srcId="{25CB48C8-D4B7-C64C-8B17-284204FB449F}" destId="{DEAC27FC-2C5A-6940-9DB7-1B458C819C02}" srcOrd="0" destOrd="0" presId="urn:microsoft.com/office/officeart/2005/8/layout/hierarchy2"/>
    <dgm:cxn modelId="{38ED1ED8-0575-8344-B181-8D067C8E3B5D}" type="presParOf" srcId="{DEAC27FC-2C5A-6940-9DB7-1B458C819C02}" destId="{4CC1F99F-5CDE-D84B-A5A1-00552659686D}" srcOrd="0" destOrd="0" presId="urn:microsoft.com/office/officeart/2005/8/layout/hierarchy2"/>
    <dgm:cxn modelId="{1E232348-A438-0341-ADFC-61CA0E5D3934}" type="presParOf" srcId="{DEAC27FC-2C5A-6940-9DB7-1B458C819C02}" destId="{57BA6389-2191-374C-857B-C68ABBC11F07}" srcOrd="1" destOrd="0" presId="urn:microsoft.com/office/officeart/2005/8/layout/hierarchy2"/>
    <dgm:cxn modelId="{F530FC00-A0AC-AD43-8A10-967E56CE92D3}" type="presParOf" srcId="{57BA6389-2191-374C-857B-C68ABBC11F07}" destId="{A3DC3C01-95C9-F543-8B71-61AC6B898342}" srcOrd="0" destOrd="0" presId="urn:microsoft.com/office/officeart/2005/8/layout/hierarchy2"/>
    <dgm:cxn modelId="{E1FFA260-5DE2-5C4B-AEF9-B7E8310931CD}" type="presParOf" srcId="{A3DC3C01-95C9-F543-8B71-61AC6B898342}" destId="{7F6849C7-E962-FB48-947F-98115D42AEE1}" srcOrd="0" destOrd="0" presId="urn:microsoft.com/office/officeart/2005/8/layout/hierarchy2"/>
    <dgm:cxn modelId="{32433CD0-F844-E142-9701-19E3A52FA61A}" type="presParOf" srcId="{57BA6389-2191-374C-857B-C68ABBC11F07}" destId="{5BB8702E-BF5E-8C4C-89F8-618DE123773C}" srcOrd="1" destOrd="0" presId="urn:microsoft.com/office/officeart/2005/8/layout/hierarchy2"/>
    <dgm:cxn modelId="{D4683F3D-2F7D-1348-937D-C3CCACE9A2C5}" type="presParOf" srcId="{5BB8702E-BF5E-8C4C-89F8-618DE123773C}" destId="{00D490BF-8670-9C42-B628-9C30433DF2E7}" srcOrd="0" destOrd="0" presId="urn:microsoft.com/office/officeart/2005/8/layout/hierarchy2"/>
    <dgm:cxn modelId="{93CABFF1-0ACC-474E-B2B2-BE09CCE05100}" type="presParOf" srcId="{5BB8702E-BF5E-8C4C-89F8-618DE123773C}" destId="{8BCBE0AC-E3EB-BF48-81F4-D0D7BD84FCDE}" srcOrd="1" destOrd="0" presId="urn:microsoft.com/office/officeart/2005/8/layout/hierarchy2"/>
    <dgm:cxn modelId="{75C9E81A-D59A-3A4C-B3AE-05A9144F48C0}" type="presParOf" srcId="{8BCBE0AC-E3EB-BF48-81F4-D0D7BD84FCDE}" destId="{54D975B9-4840-0445-B583-66A59FEC1872}" srcOrd="0" destOrd="0" presId="urn:microsoft.com/office/officeart/2005/8/layout/hierarchy2"/>
    <dgm:cxn modelId="{FA0E5FE6-0F6E-3847-AD6D-7D5A7B54E547}" type="presParOf" srcId="{54D975B9-4840-0445-B583-66A59FEC1872}" destId="{FE1420B5-D6C4-3145-AC6C-093C5EFC6C25}" srcOrd="0" destOrd="0" presId="urn:microsoft.com/office/officeart/2005/8/layout/hierarchy2"/>
    <dgm:cxn modelId="{3FCE43B5-B7B3-9143-8F1F-8B91ECE0B0B8}" type="presParOf" srcId="{8BCBE0AC-E3EB-BF48-81F4-D0D7BD84FCDE}" destId="{CF4817E9-5789-1142-8032-C402A6169370}" srcOrd="1" destOrd="0" presId="urn:microsoft.com/office/officeart/2005/8/layout/hierarchy2"/>
    <dgm:cxn modelId="{6E307459-F1D9-6648-ADFD-C135570E07D6}" type="presParOf" srcId="{CF4817E9-5789-1142-8032-C402A6169370}" destId="{4C5901CC-A146-674E-89C7-36F4D2084955}" srcOrd="0" destOrd="0" presId="urn:microsoft.com/office/officeart/2005/8/layout/hierarchy2"/>
    <dgm:cxn modelId="{FEB299AB-4118-9349-AE42-B65D031AA981}" type="presParOf" srcId="{CF4817E9-5789-1142-8032-C402A6169370}" destId="{CABFD022-879D-2445-9444-C15D21452FF3}" srcOrd="1" destOrd="0" presId="urn:microsoft.com/office/officeart/2005/8/layout/hierarchy2"/>
    <dgm:cxn modelId="{93BC0EA5-00F8-A74E-A716-5E5E8510D8A5}" type="presParOf" srcId="{8BCBE0AC-E3EB-BF48-81F4-D0D7BD84FCDE}" destId="{FA72FC36-69DC-DF41-9916-DF5E003EFC99}" srcOrd="2" destOrd="0" presId="urn:microsoft.com/office/officeart/2005/8/layout/hierarchy2"/>
    <dgm:cxn modelId="{EB35E88E-23AB-6C4F-A20A-2F743BC43C9D}" type="presParOf" srcId="{FA72FC36-69DC-DF41-9916-DF5E003EFC99}" destId="{5304419C-ADEF-9740-8F6A-EA3BF2FFCE4F}" srcOrd="0" destOrd="0" presId="urn:microsoft.com/office/officeart/2005/8/layout/hierarchy2"/>
    <dgm:cxn modelId="{E36C7925-7FFB-634E-8299-7749710E334B}" type="presParOf" srcId="{8BCBE0AC-E3EB-BF48-81F4-D0D7BD84FCDE}" destId="{70370F7D-44B2-BC45-8AC0-089354FFEAEA}" srcOrd="3" destOrd="0" presId="urn:microsoft.com/office/officeart/2005/8/layout/hierarchy2"/>
    <dgm:cxn modelId="{0816FD6B-21E5-4C43-98D9-FA8AE5635147}" type="presParOf" srcId="{70370F7D-44B2-BC45-8AC0-089354FFEAEA}" destId="{48439B4A-774C-404A-8D3F-923C69D7578D}" srcOrd="0" destOrd="0" presId="urn:microsoft.com/office/officeart/2005/8/layout/hierarchy2"/>
    <dgm:cxn modelId="{E777C11B-2120-764D-B4CA-BC9F7F64994F}" type="presParOf" srcId="{70370F7D-44B2-BC45-8AC0-089354FFEAEA}" destId="{B48A13D2-0C67-F94E-9E72-C791628AB93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532BCCD-F2A1-D34A-B5E6-2697BC1BB159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A91B60-D4E8-BD44-AB37-597812518F50}">
      <dgm:prSet phldrT="[Текст]" custT="1"/>
      <dgm:spPr>
        <a:solidFill>
          <a:schemeClr val="bg1"/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Цель модуля:</a:t>
          </a:r>
          <a:r>
            <a:rPr lang="ru-RU" sz="1600" dirty="0" smtClean="0">
              <a:solidFill>
                <a:schemeClr val="tx1"/>
              </a:solidFill>
            </a:rPr>
            <a:t> создать условия для формирования у студентов основ профессиональной деятельности в области</a:t>
          </a:r>
          <a:r>
            <a:rPr lang="ru-RU" sz="1600" baseline="0" dirty="0" smtClean="0">
              <a:solidFill>
                <a:schemeClr val="tx1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логопедии</a:t>
          </a:r>
        </a:p>
      </dgm:t>
    </dgm:pt>
    <dgm:pt modelId="{19761438-2614-1044-B31E-678F818A19A3}" type="parTrans" cxnId="{07619253-5E13-4240-B51F-D34B2B95D954}">
      <dgm:prSet/>
      <dgm:spPr/>
      <dgm:t>
        <a:bodyPr/>
        <a:lstStyle/>
        <a:p>
          <a:endParaRPr lang="ru-RU"/>
        </a:p>
      </dgm:t>
    </dgm:pt>
    <dgm:pt modelId="{EC85CAAC-C6CF-9343-9A4F-58534E18BE48}" type="sibTrans" cxnId="{07619253-5E13-4240-B51F-D34B2B95D954}">
      <dgm:prSet/>
      <dgm:spPr/>
      <dgm:t>
        <a:bodyPr/>
        <a:lstStyle/>
        <a:p>
          <a:endParaRPr lang="ru-RU"/>
        </a:p>
      </dgm:t>
    </dgm:pt>
    <dgm:pt modelId="{7EDDCF23-57DF-DA41-A824-C7F71F6BC805}">
      <dgm:prSet phldrT="[Текст]" custT="1"/>
      <dgm:spPr>
        <a:solidFill>
          <a:schemeClr val="bg1"/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Задачи</a:t>
          </a:r>
          <a:endParaRPr lang="ru-RU" sz="2800" dirty="0">
            <a:solidFill>
              <a:schemeClr val="tx1"/>
            </a:solidFill>
          </a:endParaRPr>
        </a:p>
      </dgm:t>
    </dgm:pt>
    <dgm:pt modelId="{76FDA085-C19A-FC46-9F7D-34AA5123AA2E}" type="parTrans" cxnId="{3161B2F3-28F7-FC4A-AA0C-12BE1BB85F69}">
      <dgm:prSet/>
      <dgm:spPr/>
      <dgm:t>
        <a:bodyPr/>
        <a:lstStyle/>
        <a:p>
          <a:endParaRPr lang="ru-RU"/>
        </a:p>
      </dgm:t>
    </dgm:pt>
    <dgm:pt modelId="{764106C0-497A-AF43-AE3B-1B9926B4DB61}" type="sibTrans" cxnId="{3161B2F3-28F7-FC4A-AA0C-12BE1BB85F69}">
      <dgm:prSet/>
      <dgm:spPr/>
      <dgm:t>
        <a:bodyPr/>
        <a:lstStyle/>
        <a:p>
          <a:endParaRPr lang="ru-RU"/>
        </a:p>
      </dgm:t>
    </dgm:pt>
    <dgm:pt modelId="{9724BBCD-711C-4E41-8A66-056DCFCF6C8E}">
      <dgm:prSet phldrT="[Текст]" custT="1"/>
      <dgm:spPr>
        <a:solidFill>
          <a:schemeClr val="bg1"/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Способствовать формированию у студентов умений   определять  нарушения письма и чтения</a:t>
          </a:r>
          <a:endParaRPr lang="ru-RU" sz="1800" dirty="0">
            <a:solidFill>
              <a:schemeClr val="tx1"/>
            </a:solidFill>
          </a:endParaRPr>
        </a:p>
      </dgm:t>
    </dgm:pt>
    <dgm:pt modelId="{6C03B8A4-16EF-024C-8946-014A4EB2706C}" type="parTrans" cxnId="{6EAC8D54-128D-D148-8230-D1B5B0F35A82}">
      <dgm:prSet/>
      <dgm:spPr/>
      <dgm:t>
        <a:bodyPr/>
        <a:lstStyle/>
        <a:p>
          <a:endParaRPr lang="ru-RU"/>
        </a:p>
      </dgm:t>
    </dgm:pt>
    <dgm:pt modelId="{FF76C4E3-77FF-484B-B0FB-A4779BFC4A66}" type="sibTrans" cxnId="{6EAC8D54-128D-D148-8230-D1B5B0F35A82}">
      <dgm:prSet/>
      <dgm:spPr/>
      <dgm:t>
        <a:bodyPr/>
        <a:lstStyle/>
        <a:p>
          <a:endParaRPr lang="ru-RU"/>
        </a:p>
      </dgm:t>
    </dgm:pt>
    <dgm:pt modelId="{1C6D1513-2A1D-FD44-91E5-BCFBBD74D94E}">
      <dgm:prSet phldrT="[Текст]" custT="1"/>
      <dgm:spPr>
        <a:solidFill>
          <a:schemeClr val="bg1"/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ru-RU" sz="1700" dirty="0" smtClean="0">
              <a:solidFill>
                <a:schemeClr val="tx1"/>
              </a:solidFill>
            </a:rPr>
            <a:t>Создать условия для овладения студентами навыками дифференцированного  использования диагностического инструментария, методов и приемов  коррекции чтения и письма в соответствии с профессиональными задачами логопеда</a:t>
          </a:r>
          <a:endParaRPr lang="ru-RU" sz="1700" dirty="0">
            <a:solidFill>
              <a:schemeClr val="tx1"/>
            </a:solidFill>
          </a:endParaRPr>
        </a:p>
      </dgm:t>
    </dgm:pt>
    <dgm:pt modelId="{13E85B75-CC75-8E40-AD7F-7B7DC1A5EF91}" type="parTrans" cxnId="{31F64E3B-78D5-1E45-A9B8-860BFBAAA54F}">
      <dgm:prSet/>
      <dgm:spPr/>
      <dgm:t>
        <a:bodyPr/>
        <a:lstStyle/>
        <a:p>
          <a:endParaRPr lang="ru-RU"/>
        </a:p>
      </dgm:t>
    </dgm:pt>
    <dgm:pt modelId="{DE068259-3ECD-8346-95D7-A7399494152F}" type="sibTrans" cxnId="{31F64E3B-78D5-1E45-A9B8-860BFBAAA54F}">
      <dgm:prSet/>
      <dgm:spPr/>
      <dgm:t>
        <a:bodyPr/>
        <a:lstStyle/>
        <a:p>
          <a:endParaRPr lang="ru-RU"/>
        </a:p>
      </dgm:t>
    </dgm:pt>
    <dgm:pt modelId="{712781E7-BE1E-4E4C-913C-E8A771B6BDDB}" type="pres">
      <dgm:prSet presAssocID="{A532BCCD-F2A1-D34A-B5E6-2697BC1BB15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80B0D4-2403-FC4B-92B7-7D937F66A559}" type="pres">
      <dgm:prSet presAssocID="{6EA91B60-D4E8-BD44-AB37-597812518F50}" presName="root1" presStyleCnt="0"/>
      <dgm:spPr/>
    </dgm:pt>
    <dgm:pt modelId="{0D5EECD1-C328-E449-9F37-C9424AC55FC2}" type="pres">
      <dgm:prSet presAssocID="{6EA91B60-D4E8-BD44-AB37-597812518F50}" presName="LevelOneTextNode" presStyleLbl="node0" presStyleIdx="0" presStyleCnt="1" custScaleX="104976" custScaleY="2185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66F38F-CAAA-EE4F-A957-E41FB10B938E}" type="pres">
      <dgm:prSet presAssocID="{6EA91B60-D4E8-BD44-AB37-597812518F50}" presName="level2hierChild" presStyleCnt="0"/>
      <dgm:spPr/>
    </dgm:pt>
    <dgm:pt modelId="{425D2034-8916-A84F-8599-27A9D0C3F351}" type="pres">
      <dgm:prSet presAssocID="{76FDA085-C19A-FC46-9F7D-34AA5123AA2E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7A07BED3-57FA-F243-8468-14360F0F36FD}" type="pres">
      <dgm:prSet presAssocID="{76FDA085-C19A-FC46-9F7D-34AA5123AA2E}" presName="connTx" presStyleLbl="parChTrans1D2" presStyleIdx="0" presStyleCnt="1"/>
      <dgm:spPr/>
      <dgm:t>
        <a:bodyPr/>
        <a:lstStyle/>
        <a:p>
          <a:endParaRPr lang="ru-RU"/>
        </a:p>
      </dgm:t>
    </dgm:pt>
    <dgm:pt modelId="{AC4C987A-CDD7-CA48-AD6B-31FB91631485}" type="pres">
      <dgm:prSet presAssocID="{7EDDCF23-57DF-DA41-A824-C7F71F6BC805}" presName="root2" presStyleCnt="0"/>
      <dgm:spPr/>
    </dgm:pt>
    <dgm:pt modelId="{86C8DFCF-C9BD-0E46-B2B5-DBCAD0CB9DA8}" type="pres">
      <dgm:prSet presAssocID="{7EDDCF23-57DF-DA41-A824-C7F71F6BC805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500A2E-81A7-FF4C-ADF3-AFA6FA6ADF09}" type="pres">
      <dgm:prSet presAssocID="{7EDDCF23-57DF-DA41-A824-C7F71F6BC805}" presName="level3hierChild" presStyleCnt="0"/>
      <dgm:spPr/>
    </dgm:pt>
    <dgm:pt modelId="{65E0BEE0-F244-454A-AE64-FE1E136D357F}" type="pres">
      <dgm:prSet presAssocID="{6C03B8A4-16EF-024C-8946-014A4EB2706C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E8E8ADE5-E160-5A45-B8A2-D465A9A5B97A}" type="pres">
      <dgm:prSet presAssocID="{6C03B8A4-16EF-024C-8946-014A4EB2706C}" presName="connTx" presStyleLbl="parChTrans1D3" presStyleIdx="0" presStyleCnt="2"/>
      <dgm:spPr/>
      <dgm:t>
        <a:bodyPr/>
        <a:lstStyle/>
        <a:p>
          <a:endParaRPr lang="ru-RU"/>
        </a:p>
      </dgm:t>
    </dgm:pt>
    <dgm:pt modelId="{AA31FE0C-312C-0645-8105-6E628212D56F}" type="pres">
      <dgm:prSet presAssocID="{9724BBCD-711C-4E41-8A66-056DCFCF6C8E}" presName="root2" presStyleCnt="0"/>
      <dgm:spPr/>
    </dgm:pt>
    <dgm:pt modelId="{A33EBFC1-0847-7F41-93E2-F753ABD45B2E}" type="pres">
      <dgm:prSet presAssocID="{9724BBCD-711C-4E41-8A66-056DCFCF6C8E}" presName="LevelTwoTextNode" presStyleLbl="node3" presStyleIdx="0" presStyleCnt="2" custScaleX="153715" custScaleY="1461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695C61-3E50-2E47-9815-EC0FC30F7BD1}" type="pres">
      <dgm:prSet presAssocID="{9724BBCD-711C-4E41-8A66-056DCFCF6C8E}" presName="level3hierChild" presStyleCnt="0"/>
      <dgm:spPr/>
    </dgm:pt>
    <dgm:pt modelId="{274013A0-B550-B040-97B0-49459B67EEEF}" type="pres">
      <dgm:prSet presAssocID="{13E85B75-CC75-8E40-AD7F-7B7DC1A5EF9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6B6883AD-CDCD-3348-B9E5-6270D64D2EB4}" type="pres">
      <dgm:prSet presAssocID="{13E85B75-CC75-8E40-AD7F-7B7DC1A5EF9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D16A06C8-1527-084D-BBA4-B3075C7642B7}" type="pres">
      <dgm:prSet presAssocID="{1C6D1513-2A1D-FD44-91E5-BCFBBD74D94E}" presName="root2" presStyleCnt="0"/>
      <dgm:spPr/>
    </dgm:pt>
    <dgm:pt modelId="{F0D288F7-25BC-4943-B52A-8D608424C778}" type="pres">
      <dgm:prSet presAssocID="{1C6D1513-2A1D-FD44-91E5-BCFBBD74D94E}" presName="LevelTwoTextNode" presStyleLbl="node3" presStyleIdx="1" presStyleCnt="2" custScaleX="148124" custScaleY="3259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E6ABDE-C6BD-884A-997B-A0FBFDBA0BA7}" type="pres">
      <dgm:prSet presAssocID="{1C6D1513-2A1D-FD44-91E5-BCFBBD74D94E}" presName="level3hierChild" presStyleCnt="0"/>
      <dgm:spPr/>
    </dgm:pt>
  </dgm:ptLst>
  <dgm:cxnLst>
    <dgm:cxn modelId="{A1273E8F-0131-C247-879A-695D36ED10D8}" type="presOf" srcId="{76FDA085-C19A-FC46-9F7D-34AA5123AA2E}" destId="{7A07BED3-57FA-F243-8468-14360F0F36FD}" srcOrd="1" destOrd="0" presId="urn:microsoft.com/office/officeart/2005/8/layout/hierarchy2"/>
    <dgm:cxn modelId="{14064EAC-668D-F84B-A138-C71A6CA337A0}" type="presOf" srcId="{7EDDCF23-57DF-DA41-A824-C7F71F6BC805}" destId="{86C8DFCF-C9BD-0E46-B2B5-DBCAD0CB9DA8}" srcOrd="0" destOrd="0" presId="urn:microsoft.com/office/officeart/2005/8/layout/hierarchy2"/>
    <dgm:cxn modelId="{3161B2F3-28F7-FC4A-AA0C-12BE1BB85F69}" srcId="{6EA91B60-D4E8-BD44-AB37-597812518F50}" destId="{7EDDCF23-57DF-DA41-A824-C7F71F6BC805}" srcOrd="0" destOrd="0" parTransId="{76FDA085-C19A-FC46-9F7D-34AA5123AA2E}" sibTransId="{764106C0-497A-AF43-AE3B-1B9926B4DB61}"/>
    <dgm:cxn modelId="{78F31B0D-4470-1440-8737-C94996E63416}" type="presOf" srcId="{6C03B8A4-16EF-024C-8946-014A4EB2706C}" destId="{65E0BEE0-F244-454A-AE64-FE1E136D357F}" srcOrd="0" destOrd="0" presId="urn:microsoft.com/office/officeart/2005/8/layout/hierarchy2"/>
    <dgm:cxn modelId="{F49A90DF-498F-D34D-9AB7-EDB5E217093F}" type="presOf" srcId="{6EA91B60-D4E8-BD44-AB37-597812518F50}" destId="{0D5EECD1-C328-E449-9F37-C9424AC55FC2}" srcOrd="0" destOrd="0" presId="urn:microsoft.com/office/officeart/2005/8/layout/hierarchy2"/>
    <dgm:cxn modelId="{03522CBD-9EAD-9F4F-8132-6FD6482CB76F}" type="presOf" srcId="{1C6D1513-2A1D-FD44-91E5-BCFBBD74D94E}" destId="{F0D288F7-25BC-4943-B52A-8D608424C778}" srcOrd="0" destOrd="0" presId="urn:microsoft.com/office/officeart/2005/8/layout/hierarchy2"/>
    <dgm:cxn modelId="{C95B925D-D34F-BC44-AA77-256178831DE9}" type="presOf" srcId="{A532BCCD-F2A1-D34A-B5E6-2697BC1BB159}" destId="{712781E7-BE1E-4E4C-913C-E8A771B6BDDB}" srcOrd="0" destOrd="0" presId="urn:microsoft.com/office/officeart/2005/8/layout/hierarchy2"/>
    <dgm:cxn modelId="{3B95EECA-235E-944A-B333-4E04694B7A50}" type="presOf" srcId="{13E85B75-CC75-8E40-AD7F-7B7DC1A5EF91}" destId="{6B6883AD-CDCD-3348-B9E5-6270D64D2EB4}" srcOrd="1" destOrd="0" presId="urn:microsoft.com/office/officeart/2005/8/layout/hierarchy2"/>
    <dgm:cxn modelId="{740B3542-A36B-E14A-894C-4323EC4DA968}" type="presOf" srcId="{13E85B75-CC75-8E40-AD7F-7B7DC1A5EF91}" destId="{274013A0-B550-B040-97B0-49459B67EEEF}" srcOrd="0" destOrd="0" presId="urn:microsoft.com/office/officeart/2005/8/layout/hierarchy2"/>
    <dgm:cxn modelId="{7270B06B-BE44-4945-B08D-B7EC76F68B1F}" type="presOf" srcId="{9724BBCD-711C-4E41-8A66-056DCFCF6C8E}" destId="{A33EBFC1-0847-7F41-93E2-F753ABD45B2E}" srcOrd="0" destOrd="0" presId="urn:microsoft.com/office/officeart/2005/8/layout/hierarchy2"/>
    <dgm:cxn modelId="{31F64E3B-78D5-1E45-A9B8-860BFBAAA54F}" srcId="{7EDDCF23-57DF-DA41-A824-C7F71F6BC805}" destId="{1C6D1513-2A1D-FD44-91E5-BCFBBD74D94E}" srcOrd="1" destOrd="0" parTransId="{13E85B75-CC75-8E40-AD7F-7B7DC1A5EF91}" sibTransId="{DE068259-3ECD-8346-95D7-A7399494152F}"/>
    <dgm:cxn modelId="{35A46836-0DED-8A4C-97B6-C1A8E5B96837}" type="presOf" srcId="{76FDA085-C19A-FC46-9F7D-34AA5123AA2E}" destId="{425D2034-8916-A84F-8599-27A9D0C3F351}" srcOrd="0" destOrd="0" presId="urn:microsoft.com/office/officeart/2005/8/layout/hierarchy2"/>
    <dgm:cxn modelId="{213D88F2-8B49-4146-A098-697AF64152E9}" type="presOf" srcId="{6C03B8A4-16EF-024C-8946-014A4EB2706C}" destId="{E8E8ADE5-E160-5A45-B8A2-D465A9A5B97A}" srcOrd="1" destOrd="0" presId="urn:microsoft.com/office/officeart/2005/8/layout/hierarchy2"/>
    <dgm:cxn modelId="{07619253-5E13-4240-B51F-D34B2B95D954}" srcId="{A532BCCD-F2A1-D34A-B5E6-2697BC1BB159}" destId="{6EA91B60-D4E8-BD44-AB37-597812518F50}" srcOrd="0" destOrd="0" parTransId="{19761438-2614-1044-B31E-678F818A19A3}" sibTransId="{EC85CAAC-C6CF-9343-9A4F-58534E18BE48}"/>
    <dgm:cxn modelId="{6EAC8D54-128D-D148-8230-D1B5B0F35A82}" srcId="{7EDDCF23-57DF-DA41-A824-C7F71F6BC805}" destId="{9724BBCD-711C-4E41-8A66-056DCFCF6C8E}" srcOrd="0" destOrd="0" parTransId="{6C03B8A4-16EF-024C-8946-014A4EB2706C}" sibTransId="{FF76C4E3-77FF-484B-B0FB-A4779BFC4A66}"/>
    <dgm:cxn modelId="{7B87E669-A907-B74C-B727-CEF08BFBF31C}" type="presParOf" srcId="{712781E7-BE1E-4E4C-913C-E8A771B6BDDB}" destId="{FB80B0D4-2403-FC4B-92B7-7D937F66A559}" srcOrd="0" destOrd="0" presId="urn:microsoft.com/office/officeart/2005/8/layout/hierarchy2"/>
    <dgm:cxn modelId="{E68848C5-43F9-8E4F-923C-F447CFBF4888}" type="presParOf" srcId="{FB80B0D4-2403-FC4B-92B7-7D937F66A559}" destId="{0D5EECD1-C328-E449-9F37-C9424AC55FC2}" srcOrd="0" destOrd="0" presId="urn:microsoft.com/office/officeart/2005/8/layout/hierarchy2"/>
    <dgm:cxn modelId="{C799A5C9-D360-CA4E-8EE8-9FC77C6C5F9D}" type="presParOf" srcId="{FB80B0D4-2403-FC4B-92B7-7D937F66A559}" destId="{6166F38F-CAAA-EE4F-A957-E41FB10B938E}" srcOrd="1" destOrd="0" presId="urn:microsoft.com/office/officeart/2005/8/layout/hierarchy2"/>
    <dgm:cxn modelId="{3DFAA7FC-CC7F-D141-8763-09B4F81AB04B}" type="presParOf" srcId="{6166F38F-CAAA-EE4F-A957-E41FB10B938E}" destId="{425D2034-8916-A84F-8599-27A9D0C3F351}" srcOrd="0" destOrd="0" presId="urn:microsoft.com/office/officeart/2005/8/layout/hierarchy2"/>
    <dgm:cxn modelId="{79843948-37CD-A648-877F-B5F05907B39C}" type="presParOf" srcId="{425D2034-8916-A84F-8599-27A9D0C3F351}" destId="{7A07BED3-57FA-F243-8468-14360F0F36FD}" srcOrd="0" destOrd="0" presId="urn:microsoft.com/office/officeart/2005/8/layout/hierarchy2"/>
    <dgm:cxn modelId="{F9FD663B-DBC7-0B44-BA1C-E451A223C91C}" type="presParOf" srcId="{6166F38F-CAAA-EE4F-A957-E41FB10B938E}" destId="{AC4C987A-CDD7-CA48-AD6B-31FB91631485}" srcOrd="1" destOrd="0" presId="urn:microsoft.com/office/officeart/2005/8/layout/hierarchy2"/>
    <dgm:cxn modelId="{A51B782B-A923-5F43-9AE5-51752A7F5A29}" type="presParOf" srcId="{AC4C987A-CDD7-CA48-AD6B-31FB91631485}" destId="{86C8DFCF-C9BD-0E46-B2B5-DBCAD0CB9DA8}" srcOrd="0" destOrd="0" presId="urn:microsoft.com/office/officeart/2005/8/layout/hierarchy2"/>
    <dgm:cxn modelId="{A7924C0E-8549-0C47-A575-6A6F79033D2F}" type="presParOf" srcId="{AC4C987A-CDD7-CA48-AD6B-31FB91631485}" destId="{A4500A2E-81A7-FF4C-ADF3-AFA6FA6ADF09}" srcOrd="1" destOrd="0" presId="urn:microsoft.com/office/officeart/2005/8/layout/hierarchy2"/>
    <dgm:cxn modelId="{64050351-9645-AD46-AC18-B0532A89FFFA}" type="presParOf" srcId="{A4500A2E-81A7-FF4C-ADF3-AFA6FA6ADF09}" destId="{65E0BEE0-F244-454A-AE64-FE1E136D357F}" srcOrd="0" destOrd="0" presId="urn:microsoft.com/office/officeart/2005/8/layout/hierarchy2"/>
    <dgm:cxn modelId="{6ED56300-D96A-E24E-9E36-0872F532A897}" type="presParOf" srcId="{65E0BEE0-F244-454A-AE64-FE1E136D357F}" destId="{E8E8ADE5-E160-5A45-B8A2-D465A9A5B97A}" srcOrd="0" destOrd="0" presId="urn:microsoft.com/office/officeart/2005/8/layout/hierarchy2"/>
    <dgm:cxn modelId="{F18644A3-231F-F54C-AA4B-422D732C1BA1}" type="presParOf" srcId="{A4500A2E-81A7-FF4C-ADF3-AFA6FA6ADF09}" destId="{AA31FE0C-312C-0645-8105-6E628212D56F}" srcOrd="1" destOrd="0" presId="urn:microsoft.com/office/officeart/2005/8/layout/hierarchy2"/>
    <dgm:cxn modelId="{50166DF1-8069-AE45-B5BF-AB8A7DBE4BFA}" type="presParOf" srcId="{AA31FE0C-312C-0645-8105-6E628212D56F}" destId="{A33EBFC1-0847-7F41-93E2-F753ABD45B2E}" srcOrd="0" destOrd="0" presId="urn:microsoft.com/office/officeart/2005/8/layout/hierarchy2"/>
    <dgm:cxn modelId="{BB6A584D-36D5-9244-A996-3C283F2ABDF3}" type="presParOf" srcId="{AA31FE0C-312C-0645-8105-6E628212D56F}" destId="{03695C61-3E50-2E47-9815-EC0FC30F7BD1}" srcOrd="1" destOrd="0" presId="urn:microsoft.com/office/officeart/2005/8/layout/hierarchy2"/>
    <dgm:cxn modelId="{92E1A3C7-4DEE-3346-9809-C3B0E2871D81}" type="presParOf" srcId="{A4500A2E-81A7-FF4C-ADF3-AFA6FA6ADF09}" destId="{274013A0-B550-B040-97B0-49459B67EEEF}" srcOrd="2" destOrd="0" presId="urn:microsoft.com/office/officeart/2005/8/layout/hierarchy2"/>
    <dgm:cxn modelId="{66115F6F-8D67-324C-8D0F-FF0CDB5599FE}" type="presParOf" srcId="{274013A0-B550-B040-97B0-49459B67EEEF}" destId="{6B6883AD-CDCD-3348-B9E5-6270D64D2EB4}" srcOrd="0" destOrd="0" presId="urn:microsoft.com/office/officeart/2005/8/layout/hierarchy2"/>
    <dgm:cxn modelId="{8091881F-5651-4D43-9E22-56A8DBF5079E}" type="presParOf" srcId="{A4500A2E-81A7-FF4C-ADF3-AFA6FA6ADF09}" destId="{D16A06C8-1527-084D-BBA4-B3075C7642B7}" srcOrd="3" destOrd="0" presId="urn:microsoft.com/office/officeart/2005/8/layout/hierarchy2"/>
    <dgm:cxn modelId="{E1A27F46-9859-D34D-86F1-488EC4E6350A}" type="presParOf" srcId="{D16A06C8-1527-084D-BBA4-B3075C7642B7}" destId="{F0D288F7-25BC-4943-B52A-8D608424C778}" srcOrd="0" destOrd="0" presId="urn:microsoft.com/office/officeart/2005/8/layout/hierarchy2"/>
    <dgm:cxn modelId="{45482BA0-4444-9645-BC40-A6C444B0D9B9}" type="presParOf" srcId="{D16A06C8-1527-084D-BBA4-B3075C7642B7}" destId="{5CE6ABDE-C6BD-884A-997B-A0FBFDBA0BA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25170-A396-544C-AE87-9A3B723C5A73}">
      <dsp:nvSpPr>
        <dsp:cNvPr id="0" name=""/>
        <dsp:cNvSpPr/>
      </dsp:nvSpPr>
      <dsp:spPr>
        <a:xfrm>
          <a:off x="-5323539" y="-815266"/>
          <a:ext cx="6339057" cy="6339057"/>
        </a:xfrm>
        <a:prstGeom prst="blockArc">
          <a:avLst>
            <a:gd name="adj1" fmla="val 18900000"/>
            <a:gd name="adj2" fmla="val 2700000"/>
            <a:gd name="adj3" fmla="val 341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1AEF2-FB75-4146-ADA6-C8B699699D6A}">
      <dsp:nvSpPr>
        <dsp:cNvPr id="0" name=""/>
        <dsp:cNvSpPr/>
      </dsp:nvSpPr>
      <dsp:spPr>
        <a:xfrm>
          <a:off x="444096" y="294188"/>
          <a:ext cx="8069833" cy="5887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7323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Филологические основы логопедии – 5 </a:t>
          </a:r>
          <a:r>
            <a:rPr lang="ru-RU" sz="1700" b="1" kern="1200" dirty="0" err="1" smtClean="0"/>
            <a:t>з.е</a:t>
          </a:r>
          <a:r>
            <a:rPr lang="ru-RU" sz="1700" b="1" kern="1200" dirty="0" smtClean="0"/>
            <a:t>.  </a:t>
          </a:r>
          <a:endParaRPr lang="ru-RU" sz="1700" b="1" kern="1200" dirty="0"/>
        </a:p>
      </dsp:txBody>
      <dsp:txXfrm>
        <a:off x="444096" y="294188"/>
        <a:ext cx="8069833" cy="588753"/>
      </dsp:txXfrm>
    </dsp:sp>
    <dsp:sp modelId="{306DA0BB-D20D-6648-8D56-05DE60953EB0}">
      <dsp:nvSpPr>
        <dsp:cNvPr id="0" name=""/>
        <dsp:cNvSpPr/>
      </dsp:nvSpPr>
      <dsp:spPr>
        <a:xfrm>
          <a:off x="49616" y="232921"/>
          <a:ext cx="735942" cy="7359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36D7C0-2530-554A-AB85-ED2122782B7B}">
      <dsp:nvSpPr>
        <dsp:cNvPr id="0" name=""/>
        <dsp:cNvSpPr/>
      </dsp:nvSpPr>
      <dsp:spPr>
        <a:xfrm>
          <a:off x="865980" y="1177037"/>
          <a:ext cx="7647949" cy="5887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732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Логопедическое сопровождение лиц с нарушениями звукопроизношения – 15 </a:t>
          </a:r>
          <a:r>
            <a:rPr lang="ru-RU" sz="1800" b="1" kern="1200" dirty="0" err="1" smtClean="0"/>
            <a:t>з.е</a:t>
          </a:r>
          <a:r>
            <a:rPr lang="ru-RU" sz="1800" b="1" kern="1200" dirty="0" smtClean="0"/>
            <a:t>.</a:t>
          </a:r>
          <a:endParaRPr lang="ru-RU" sz="1800" b="1" kern="1200" dirty="0"/>
        </a:p>
      </dsp:txBody>
      <dsp:txXfrm>
        <a:off x="865980" y="1177037"/>
        <a:ext cx="7647949" cy="588753"/>
      </dsp:txXfrm>
    </dsp:sp>
    <dsp:sp modelId="{AF3967BA-C1C1-1445-8CA5-AF9FD66DEC0A}">
      <dsp:nvSpPr>
        <dsp:cNvPr id="0" name=""/>
        <dsp:cNvSpPr/>
      </dsp:nvSpPr>
      <dsp:spPr>
        <a:xfrm>
          <a:off x="498008" y="1103442"/>
          <a:ext cx="735942" cy="7359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80A286-8372-3443-964C-4EDB8CDE8C0C}">
      <dsp:nvSpPr>
        <dsp:cNvPr id="0" name=""/>
        <dsp:cNvSpPr/>
      </dsp:nvSpPr>
      <dsp:spPr>
        <a:xfrm>
          <a:off x="995464" y="2059885"/>
          <a:ext cx="7518465" cy="5887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7323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Вокальные и темпо-ритмические нарушения речи – 20 </a:t>
          </a:r>
          <a:r>
            <a:rPr lang="ru-RU" sz="1700" b="1" kern="1200" dirty="0" err="1" smtClean="0"/>
            <a:t>з.е</a:t>
          </a:r>
          <a:r>
            <a:rPr lang="ru-RU" sz="1700" b="1" kern="1200" dirty="0" smtClean="0"/>
            <a:t>. </a:t>
          </a:r>
          <a:endParaRPr lang="ru-RU" sz="1700" b="1" kern="1200" dirty="0"/>
        </a:p>
      </dsp:txBody>
      <dsp:txXfrm>
        <a:off x="995464" y="2059885"/>
        <a:ext cx="7518465" cy="588753"/>
      </dsp:txXfrm>
    </dsp:sp>
    <dsp:sp modelId="{AACFAC61-F9C4-AA47-8497-6DC12BABFF12}">
      <dsp:nvSpPr>
        <dsp:cNvPr id="0" name=""/>
        <dsp:cNvSpPr/>
      </dsp:nvSpPr>
      <dsp:spPr>
        <a:xfrm>
          <a:off x="627493" y="1986291"/>
          <a:ext cx="735942" cy="7359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5914BA-F3D2-F945-B9FA-3D770322B7B0}">
      <dsp:nvSpPr>
        <dsp:cNvPr id="0" name=""/>
        <dsp:cNvSpPr/>
      </dsp:nvSpPr>
      <dsp:spPr>
        <a:xfrm>
          <a:off x="865980" y="2942733"/>
          <a:ext cx="7647949" cy="5887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7323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Стратегия и тактика логопедической помощи лицам со</a:t>
          </a:r>
          <a:r>
            <a:rPr lang="ru-RU" sz="1700" b="1" kern="1200" baseline="0" dirty="0" smtClean="0"/>
            <a:t> структурно-семантическими нарушениями речи – 20 </a:t>
          </a:r>
          <a:r>
            <a:rPr lang="ru-RU" sz="1700" b="1" kern="1200" baseline="0" dirty="0" err="1" smtClean="0"/>
            <a:t>з.е</a:t>
          </a:r>
          <a:r>
            <a:rPr lang="ru-RU" sz="1700" b="1" kern="1200" baseline="0" dirty="0" smtClean="0"/>
            <a:t>.</a:t>
          </a:r>
          <a:endParaRPr lang="ru-RU" sz="1700" b="1" kern="1200" dirty="0"/>
        </a:p>
      </dsp:txBody>
      <dsp:txXfrm>
        <a:off x="865980" y="2942733"/>
        <a:ext cx="7647949" cy="588753"/>
      </dsp:txXfrm>
    </dsp:sp>
    <dsp:sp modelId="{16407E80-C70E-874F-A0B0-E1F52400AFF7}">
      <dsp:nvSpPr>
        <dsp:cNvPr id="0" name=""/>
        <dsp:cNvSpPr/>
      </dsp:nvSpPr>
      <dsp:spPr>
        <a:xfrm>
          <a:off x="498008" y="2869139"/>
          <a:ext cx="735942" cy="7359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D1C7D1-F660-6C4F-8CE9-06C73A32C5DB}">
      <dsp:nvSpPr>
        <dsp:cNvPr id="0" name=""/>
        <dsp:cNvSpPr/>
      </dsp:nvSpPr>
      <dsp:spPr>
        <a:xfrm>
          <a:off x="444096" y="3825582"/>
          <a:ext cx="8069833" cy="5887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7323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Организация и содержание логопедической работы по профилактике и коррекции нарушений письма</a:t>
          </a:r>
          <a:r>
            <a:rPr lang="ru-RU" sz="1700" b="1" kern="1200" baseline="0" dirty="0" smtClean="0"/>
            <a:t> и чтения -  20 </a:t>
          </a:r>
          <a:r>
            <a:rPr lang="ru-RU" sz="1700" b="1" kern="1200" baseline="0" dirty="0" err="1" smtClean="0"/>
            <a:t>з.е</a:t>
          </a:r>
          <a:r>
            <a:rPr lang="ru-RU" sz="1700" b="1" kern="1200" baseline="0" dirty="0" smtClean="0"/>
            <a:t>.</a:t>
          </a:r>
          <a:endParaRPr lang="ru-RU" sz="1700" b="1" kern="1200" dirty="0"/>
        </a:p>
      </dsp:txBody>
      <dsp:txXfrm>
        <a:off x="444096" y="3825582"/>
        <a:ext cx="8069833" cy="588753"/>
      </dsp:txXfrm>
    </dsp:sp>
    <dsp:sp modelId="{221BF164-B99D-D54A-85B8-12042D13326D}">
      <dsp:nvSpPr>
        <dsp:cNvPr id="0" name=""/>
        <dsp:cNvSpPr/>
      </dsp:nvSpPr>
      <dsp:spPr>
        <a:xfrm>
          <a:off x="76125" y="3751988"/>
          <a:ext cx="735942" cy="7359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87561-9AE6-2542-AF20-3EACBF4EB6AE}">
      <dsp:nvSpPr>
        <dsp:cNvPr id="0" name=""/>
        <dsp:cNvSpPr/>
      </dsp:nvSpPr>
      <dsp:spPr>
        <a:xfrm>
          <a:off x="46039" y="1725451"/>
          <a:ext cx="1996068" cy="1057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1"/>
              </a:solidFill>
            </a:rPr>
            <a:t>М.1. «</a:t>
          </a:r>
          <a:r>
            <a:rPr lang="ru-RU" sz="1600" b="1" kern="1200" dirty="0" err="1" smtClean="0">
              <a:solidFill>
                <a:schemeClr val="tx1"/>
              </a:solidFill>
            </a:rPr>
            <a:t>Метапрофильные</a:t>
          </a:r>
          <a:r>
            <a:rPr lang="ru-RU" sz="1600" b="1" kern="1200" dirty="0" smtClean="0">
              <a:solidFill>
                <a:schemeClr val="tx1"/>
              </a:solidFill>
            </a:rPr>
            <a:t> основы дефектологии»</a:t>
          </a:r>
          <a:endParaRPr lang="ru-RU" sz="1600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70367" y="1749779"/>
        <a:ext cx="1947412" cy="781968"/>
      </dsp:txXfrm>
    </dsp:sp>
    <dsp:sp modelId="{EF0E6A4E-9EAC-4146-9B1F-336D359D9806}">
      <dsp:nvSpPr>
        <dsp:cNvPr id="0" name=""/>
        <dsp:cNvSpPr/>
      </dsp:nvSpPr>
      <dsp:spPr>
        <a:xfrm>
          <a:off x="602884" y="1319988"/>
          <a:ext cx="2610780" cy="2610780"/>
        </a:xfrm>
        <a:prstGeom prst="leftCircularArrow">
          <a:avLst>
            <a:gd name="adj1" fmla="val 1959"/>
            <a:gd name="adj2" fmla="val 234445"/>
            <a:gd name="adj3" fmla="val 2011826"/>
            <a:gd name="adj4" fmla="val 9026360"/>
            <a:gd name="adj5" fmla="val 228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E0CF31-8465-FD40-81BC-9F9AD9266207}">
      <dsp:nvSpPr>
        <dsp:cNvPr id="0" name=""/>
        <dsp:cNvSpPr/>
      </dsp:nvSpPr>
      <dsp:spPr>
        <a:xfrm>
          <a:off x="560372" y="2637964"/>
          <a:ext cx="1414436" cy="5624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</a:t>
          </a:r>
          <a:r>
            <a:rPr lang="ru-RU" sz="2100" kern="1200" baseline="0" dirty="0" smtClean="0"/>
            <a:t> триместр</a:t>
          </a:r>
          <a:endParaRPr lang="ru-RU" sz="2100" kern="1200" dirty="0"/>
        </a:p>
      </dsp:txBody>
      <dsp:txXfrm>
        <a:off x="576846" y="2654438"/>
        <a:ext cx="1381488" cy="529526"/>
      </dsp:txXfrm>
    </dsp:sp>
    <dsp:sp modelId="{9DAF40E2-B49F-8B4C-935F-736E46A5FE91}">
      <dsp:nvSpPr>
        <dsp:cNvPr id="0" name=""/>
        <dsp:cNvSpPr/>
      </dsp:nvSpPr>
      <dsp:spPr>
        <a:xfrm>
          <a:off x="2243930" y="1439941"/>
          <a:ext cx="3084652" cy="1643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0" lvl="1" indent="42345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b="1" kern="1200" dirty="0" smtClean="0"/>
            <a:t>М.2. Филологические основы логопедии</a:t>
          </a:r>
          <a:endParaRPr lang="ru-RU" sz="1600" kern="1200" dirty="0"/>
        </a:p>
        <a:p>
          <a:pPr marL="0" lvl="1" indent="42345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b="1" kern="1200" dirty="0" smtClean="0"/>
            <a:t>М.3. Логопедическое сопровождение лиц с нарушениями звукопроизношения </a:t>
          </a:r>
          <a:endParaRPr lang="ru-RU" sz="1600" kern="1200" dirty="0"/>
        </a:p>
      </dsp:txBody>
      <dsp:txXfrm>
        <a:off x="2281756" y="1829991"/>
        <a:ext cx="3009000" cy="1215837"/>
      </dsp:txXfrm>
    </dsp:sp>
    <dsp:sp modelId="{A7714D2E-5AD1-0449-8451-6F91624A7A6D}">
      <dsp:nvSpPr>
        <dsp:cNvPr id="0" name=""/>
        <dsp:cNvSpPr/>
      </dsp:nvSpPr>
      <dsp:spPr>
        <a:xfrm>
          <a:off x="3544192" y="211664"/>
          <a:ext cx="3360424" cy="3360424"/>
        </a:xfrm>
        <a:prstGeom prst="circularArrow">
          <a:avLst>
            <a:gd name="adj1" fmla="val 1522"/>
            <a:gd name="adj2" fmla="val 180347"/>
            <a:gd name="adj3" fmla="val 20098543"/>
            <a:gd name="adj4" fmla="val 13029911"/>
            <a:gd name="adj5" fmla="val 177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887410-1A72-B948-B83C-9981D1579C89}">
      <dsp:nvSpPr>
        <dsp:cNvPr id="0" name=""/>
        <dsp:cNvSpPr/>
      </dsp:nvSpPr>
      <dsp:spPr>
        <a:xfrm>
          <a:off x="3222377" y="910303"/>
          <a:ext cx="1414436" cy="5624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2 триместр</a:t>
          </a:r>
          <a:endParaRPr lang="ru-RU" sz="2100" kern="1200" dirty="0"/>
        </a:p>
      </dsp:txBody>
      <dsp:txXfrm>
        <a:off x="3238851" y="926777"/>
        <a:ext cx="1381488" cy="529526"/>
      </dsp:txXfrm>
    </dsp:sp>
    <dsp:sp modelId="{E079325B-B4ED-EE4A-B411-33634536D7A2}">
      <dsp:nvSpPr>
        <dsp:cNvPr id="0" name=""/>
        <dsp:cNvSpPr/>
      </dsp:nvSpPr>
      <dsp:spPr>
        <a:xfrm>
          <a:off x="5572095" y="1563962"/>
          <a:ext cx="2653155" cy="1312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0" lvl="1" indent="432000" algn="just" defTabSz="6667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500" b="1" kern="1200" dirty="0" smtClean="0"/>
            <a:t>М.4. Вокальные и темпо-ритмические нарушения речи </a:t>
          </a:r>
          <a:endParaRPr lang="ru-RU" sz="1500" kern="1200" dirty="0"/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/>
        </a:p>
      </dsp:txBody>
      <dsp:txXfrm>
        <a:off x="5602298" y="1594165"/>
        <a:ext cx="2592749" cy="970797"/>
      </dsp:txXfrm>
    </dsp:sp>
    <dsp:sp modelId="{2891A63A-6DD3-8841-8477-2D339DA87582}">
      <dsp:nvSpPr>
        <dsp:cNvPr id="0" name=""/>
        <dsp:cNvSpPr/>
      </dsp:nvSpPr>
      <dsp:spPr>
        <a:xfrm>
          <a:off x="6322374" y="2708515"/>
          <a:ext cx="1680859" cy="733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3 триместр</a:t>
          </a:r>
          <a:endParaRPr lang="ru-RU" sz="2100" kern="1200" dirty="0"/>
        </a:p>
      </dsp:txBody>
      <dsp:txXfrm>
        <a:off x="6343862" y="2730003"/>
        <a:ext cx="1637883" cy="6906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03591-0048-DD46-BA1C-2018628AB85B}">
      <dsp:nvSpPr>
        <dsp:cNvPr id="0" name=""/>
        <dsp:cNvSpPr/>
      </dsp:nvSpPr>
      <dsp:spPr>
        <a:xfrm>
          <a:off x="31039" y="1273319"/>
          <a:ext cx="2040254" cy="16827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М. 5. Стратегия и тактика логопедической помощи лицам со</a:t>
          </a:r>
          <a:r>
            <a:rPr lang="ru-RU" sz="1600" b="1" kern="1200" baseline="0" dirty="0" smtClean="0"/>
            <a:t> структурно-семантическими нарушениями речи</a:t>
          </a:r>
          <a:endParaRPr lang="ru-RU" sz="16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69765" y="1312045"/>
        <a:ext cx="1962802" cy="1244734"/>
      </dsp:txXfrm>
    </dsp:sp>
    <dsp:sp modelId="{54204145-2C2C-674D-B85B-BF8AA4FB4A4B}">
      <dsp:nvSpPr>
        <dsp:cNvPr id="0" name=""/>
        <dsp:cNvSpPr/>
      </dsp:nvSpPr>
      <dsp:spPr>
        <a:xfrm>
          <a:off x="1135579" y="1600238"/>
          <a:ext cx="2547305" cy="2547305"/>
        </a:xfrm>
        <a:prstGeom prst="leftCircularArrow">
          <a:avLst>
            <a:gd name="adj1" fmla="val 2574"/>
            <a:gd name="adj2" fmla="val 312487"/>
            <a:gd name="adj3" fmla="val 2097188"/>
            <a:gd name="adj4" fmla="val 9033679"/>
            <a:gd name="adj5" fmla="val 300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8EB95B-FE61-D04C-B384-7772A28D866D}">
      <dsp:nvSpPr>
        <dsp:cNvPr id="0" name=""/>
        <dsp:cNvSpPr/>
      </dsp:nvSpPr>
      <dsp:spPr>
        <a:xfrm>
          <a:off x="455111" y="2743776"/>
          <a:ext cx="1813559" cy="7211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Триместр 4</a:t>
          </a:r>
          <a:endParaRPr lang="ru-RU" sz="2700" kern="1200" dirty="0"/>
        </a:p>
      </dsp:txBody>
      <dsp:txXfrm>
        <a:off x="476234" y="2764899"/>
        <a:ext cx="1771313" cy="678946"/>
      </dsp:txXfrm>
    </dsp:sp>
    <dsp:sp modelId="{4C557D58-EBBD-A748-AB9E-2E6D8A2AE33D}">
      <dsp:nvSpPr>
        <dsp:cNvPr id="0" name=""/>
        <dsp:cNvSpPr/>
      </dsp:nvSpPr>
      <dsp:spPr>
        <a:xfrm>
          <a:off x="2580897" y="1030233"/>
          <a:ext cx="2629112" cy="2465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М.6. Организация и содержание логопедической работы по профилактике и коррекции нарушений письма</a:t>
          </a:r>
          <a:r>
            <a:rPr lang="ru-RU" sz="1600" b="1" kern="1200" baseline="0" dirty="0" smtClean="0"/>
            <a:t> и чтения </a:t>
          </a:r>
          <a:endParaRPr lang="ru-RU" sz="16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/>
        </a:p>
      </dsp:txBody>
      <dsp:txXfrm>
        <a:off x="2637635" y="1615292"/>
        <a:ext cx="2515636" cy="1823699"/>
      </dsp:txXfrm>
    </dsp:sp>
    <dsp:sp modelId="{4CD8DDE6-BC6C-744B-A100-E97067FBE171}">
      <dsp:nvSpPr>
        <dsp:cNvPr id="0" name=""/>
        <dsp:cNvSpPr/>
      </dsp:nvSpPr>
      <dsp:spPr>
        <a:xfrm>
          <a:off x="3717230" y="96369"/>
          <a:ext cx="3141429" cy="3141429"/>
        </a:xfrm>
        <a:prstGeom prst="circularArrow">
          <a:avLst>
            <a:gd name="adj1" fmla="val 2087"/>
            <a:gd name="adj2" fmla="val 250558"/>
            <a:gd name="adj3" fmla="val 19919186"/>
            <a:gd name="adj4" fmla="val 12920766"/>
            <a:gd name="adj5" fmla="val 24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2115B0-E328-7B42-80D3-DE8469E1542C}">
      <dsp:nvSpPr>
        <dsp:cNvPr id="0" name=""/>
        <dsp:cNvSpPr/>
      </dsp:nvSpPr>
      <dsp:spPr>
        <a:xfrm>
          <a:off x="3157915" y="799496"/>
          <a:ext cx="1813559" cy="7211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Триместр 5</a:t>
          </a:r>
          <a:endParaRPr lang="ru-RU" sz="2700" kern="1200" dirty="0"/>
        </a:p>
      </dsp:txBody>
      <dsp:txXfrm>
        <a:off x="3179038" y="820619"/>
        <a:ext cx="1771313" cy="678946"/>
      </dsp:txXfrm>
    </dsp:sp>
    <dsp:sp modelId="{E4369E83-BEA1-CF42-B734-8D6F21E07DD1}">
      <dsp:nvSpPr>
        <dsp:cNvPr id="0" name=""/>
        <dsp:cNvSpPr/>
      </dsp:nvSpPr>
      <dsp:spPr>
        <a:xfrm>
          <a:off x="5522236" y="1421589"/>
          <a:ext cx="2705642" cy="16827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solidFill>
                <a:schemeClr val="tx1"/>
              </a:solidFill>
            </a:rPr>
            <a:t>М.7. </a:t>
          </a:r>
          <a:r>
            <a:rPr lang="ru-RU" sz="1600" b="1" kern="1200" dirty="0" err="1" smtClean="0">
              <a:solidFill>
                <a:schemeClr val="tx1"/>
              </a:solidFill>
            </a:rPr>
            <a:t>Метапрофессиональные</a:t>
          </a:r>
          <a:r>
            <a:rPr lang="ru-RU" sz="1600" b="1" kern="1200" dirty="0" smtClean="0">
              <a:solidFill>
                <a:schemeClr val="tx1"/>
              </a:solidFill>
            </a:rPr>
            <a:t> технологии сопровождения лиц с ОВЗ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5560962" y="1460315"/>
        <a:ext cx="2628190" cy="1244734"/>
      </dsp:txXfrm>
    </dsp:sp>
    <dsp:sp modelId="{D26CE294-C47D-AC47-BF35-BC95F4C75329}">
      <dsp:nvSpPr>
        <dsp:cNvPr id="0" name=""/>
        <dsp:cNvSpPr/>
      </dsp:nvSpPr>
      <dsp:spPr>
        <a:xfrm>
          <a:off x="6308320" y="2743776"/>
          <a:ext cx="1813559" cy="7211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Триместр 6</a:t>
          </a:r>
          <a:endParaRPr lang="ru-RU" sz="2700" kern="1200" dirty="0"/>
        </a:p>
      </dsp:txBody>
      <dsp:txXfrm>
        <a:off x="6329443" y="2764899"/>
        <a:ext cx="1771313" cy="6789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B3389-9992-CF48-8FCE-61B48AC65698}">
      <dsp:nvSpPr>
        <dsp:cNvPr id="0" name=""/>
        <dsp:cNvSpPr/>
      </dsp:nvSpPr>
      <dsp:spPr>
        <a:xfrm>
          <a:off x="20021" y="1909006"/>
          <a:ext cx="3359291" cy="1679645"/>
        </a:xfrm>
        <a:prstGeom prst="roundRect">
          <a:avLst>
            <a:gd name="adj" fmla="val 10000"/>
          </a:avLst>
        </a:prstGeom>
        <a:solidFill>
          <a:srgbClr val="FFFFFF"/>
        </a:solidFill>
        <a:ln w="28575">
          <a:solidFill>
            <a:schemeClr val="accent1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Цель модуля:</a:t>
          </a:r>
          <a:r>
            <a:rPr lang="ru-RU" sz="1800" kern="1200" dirty="0" smtClean="0">
              <a:solidFill>
                <a:schemeClr val="tx1"/>
              </a:solidFill>
            </a:rPr>
            <a:t> создать условия для формирования у студентов филологических основ профессиональной деятельности в области логопедии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69216" y="1958201"/>
        <a:ext cx="3260901" cy="1581255"/>
      </dsp:txXfrm>
    </dsp:sp>
    <dsp:sp modelId="{E4CBDD3D-87A9-A641-9E2C-3AC16CC7C4C0}">
      <dsp:nvSpPr>
        <dsp:cNvPr id="0" name=""/>
        <dsp:cNvSpPr/>
      </dsp:nvSpPr>
      <dsp:spPr>
        <a:xfrm rot="18286521">
          <a:off x="2880757" y="1768434"/>
          <a:ext cx="232080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320805" y="2724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983140" y="1737660"/>
        <a:ext cx="116040" cy="116040"/>
      </dsp:txXfrm>
    </dsp:sp>
    <dsp:sp modelId="{D2C99B88-5B61-104A-947B-2958922F48C6}">
      <dsp:nvSpPr>
        <dsp:cNvPr id="0" name=""/>
        <dsp:cNvSpPr/>
      </dsp:nvSpPr>
      <dsp:spPr>
        <a:xfrm>
          <a:off x="4703007" y="2709"/>
          <a:ext cx="3359291" cy="1679645"/>
        </a:xfrm>
        <a:prstGeom prst="roundRect">
          <a:avLst>
            <a:gd name="adj" fmla="val 10000"/>
          </a:avLst>
        </a:prstGeom>
        <a:solidFill>
          <a:srgbClr val="FFFFFF"/>
        </a:solidFill>
        <a:ln w="28575">
          <a:solidFill>
            <a:schemeClr val="accent1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Способствовать</a:t>
          </a:r>
          <a:r>
            <a:rPr lang="ru-RU" sz="1800" kern="1200" baseline="0" dirty="0" smtClean="0">
              <a:solidFill>
                <a:schemeClr val="tx1"/>
              </a:solidFill>
            </a:rPr>
            <a:t> </a:t>
          </a:r>
          <a:r>
            <a:rPr lang="ru-RU" sz="1800" kern="1200" dirty="0" smtClean="0">
              <a:solidFill>
                <a:schemeClr val="tx1"/>
              </a:solidFill>
            </a:rPr>
            <a:t>формированию у студентов теоретико-методологической базы структуры языка, через  устройство его фонетики, лексики, грамматики.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752202" y="51904"/>
        <a:ext cx="3260901" cy="1581255"/>
      </dsp:txXfrm>
    </dsp:sp>
    <dsp:sp modelId="{69B95FA6-1DA9-4147-A5D5-8AF67264836E}">
      <dsp:nvSpPr>
        <dsp:cNvPr id="0" name=""/>
        <dsp:cNvSpPr/>
      </dsp:nvSpPr>
      <dsp:spPr>
        <a:xfrm rot="65686">
          <a:off x="3379191" y="2734230"/>
          <a:ext cx="132393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323936" y="2724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08061" y="2728378"/>
        <a:ext cx="66196" cy="66196"/>
      </dsp:txXfrm>
    </dsp:sp>
    <dsp:sp modelId="{13F22E71-1194-9445-9CA6-88D3BF37F54E}">
      <dsp:nvSpPr>
        <dsp:cNvPr id="0" name=""/>
        <dsp:cNvSpPr/>
      </dsp:nvSpPr>
      <dsp:spPr>
        <a:xfrm>
          <a:off x="4703007" y="1934301"/>
          <a:ext cx="3359291" cy="1679645"/>
        </a:xfrm>
        <a:prstGeom prst="roundRect">
          <a:avLst>
            <a:gd name="adj" fmla="val 10000"/>
          </a:avLst>
        </a:prstGeom>
        <a:solidFill>
          <a:schemeClr val="bg1"/>
        </a:solidFill>
        <a:ln w="28575">
          <a:solidFill>
            <a:schemeClr val="accent1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Обеспечить возможность для освоения студентами умения ориентироваться в многообразии современных технологий, методов и средств диагностики и коррекции речевых нарушений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752202" y="1983496"/>
        <a:ext cx="3260901" cy="1581255"/>
      </dsp:txXfrm>
    </dsp:sp>
    <dsp:sp modelId="{323A7FCD-62EC-BC42-82F6-83617C9E6BB7}">
      <dsp:nvSpPr>
        <dsp:cNvPr id="0" name=""/>
        <dsp:cNvSpPr/>
      </dsp:nvSpPr>
      <dsp:spPr>
        <a:xfrm rot="3355467">
          <a:off x="2859892" y="3700026"/>
          <a:ext cx="236253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362536" y="2724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982096" y="3668209"/>
        <a:ext cx="118126" cy="118126"/>
      </dsp:txXfrm>
    </dsp:sp>
    <dsp:sp modelId="{83094A03-2A5B-AA4D-9DE7-57D7414EDA28}">
      <dsp:nvSpPr>
        <dsp:cNvPr id="0" name=""/>
        <dsp:cNvSpPr/>
      </dsp:nvSpPr>
      <dsp:spPr>
        <a:xfrm>
          <a:off x="4703007" y="3865894"/>
          <a:ext cx="3359291" cy="1679645"/>
        </a:xfrm>
        <a:prstGeom prst="roundRect">
          <a:avLst>
            <a:gd name="adj" fmla="val 10000"/>
          </a:avLst>
        </a:prstGeom>
        <a:solidFill>
          <a:srgbClr val="FFFFFF"/>
        </a:solidFill>
        <a:ln w="28575">
          <a:solidFill>
            <a:schemeClr val="accent1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Способствовать овладению студентами  проводить анализ и оценку речевого нарушения с позиций психолингвистического подхода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752202" y="3915089"/>
        <a:ext cx="3260901" cy="15812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BE27F-78AB-B94E-B77D-2BD33587EED7}">
      <dsp:nvSpPr>
        <dsp:cNvPr id="0" name=""/>
        <dsp:cNvSpPr/>
      </dsp:nvSpPr>
      <dsp:spPr>
        <a:xfrm>
          <a:off x="4114799" y="1863127"/>
          <a:ext cx="2414381" cy="714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056"/>
              </a:lnTo>
              <a:lnTo>
                <a:pt x="2414381" y="357056"/>
              </a:lnTo>
              <a:lnTo>
                <a:pt x="2414381" y="71411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9936AD-A64E-6A42-9647-2A9A5734EE97}">
      <dsp:nvSpPr>
        <dsp:cNvPr id="0" name=""/>
        <dsp:cNvSpPr/>
      </dsp:nvSpPr>
      <dsp:spPr>
        <a:xfrm>
          <a:off x="2057475" y="1863127"/>
          <a:ext cx="2057324" cy="714112"/>
        </a:xfrm>
        <a:custGeom>
          <a:avLst/>
          <a:gdLst/>
          <a:ahLst/>
          <a:cxnLst/>
          <a:rect l="0" t="0" r="0" b="0"/>
          <a:pathLst>
            <a:path>
              <a:moveTo>
                <a:pt x="2057324" y="0"/>
              </a:moveTo>
              <a:lnTo>
                <a:pt x="2057324" y="357056"/>
              </a:lnTo>
              <a:lnTo>
                <a:pt x="0" y="357056"/>
              </a:lnTo>
              <a:lnTo>
                <a:pt x="0" y="71411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2D594-E758-8344-A795-B1C3B763AC22}">
      <dsp:nvSpPr>
        <dsp:cNvPr id="0" name=""/>
        <dsp:cNvSpPr/>
      </dsp:nvSpPr>
      <dsp:spPr>
        <a:xfrm>
          <a:off x="2414531" y="162859"/>
          <a:ext cx="3400536" cy="17002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solidFill>
            <a:schemeClr val="accent1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Цель модуля:</a:t>
          </a:r>
          <a:r>
            <a:rPr lang="ru-RU" sz="1800" kern="1200" dirty="0" smtClean="0"/>
            <a:t> создать условия для формирования у студентов основ профессиональной деятельности в области</a:t>
          </a:r>
          <a:r>
            <a:rPr lang="ru-RU" sz="1800" kern="1200" baseline="0" dirty="0" smtClean="0"/>
            <a:t> </a:t>
          </a:r>
          <a:r>
            <a:rPr lang="ru-RU" sz="1800" kern="1200" dirty="0" smtClean="0"/>
            <a:t>логопедии</a:t>
          </a:r>
        </a:p>
      </dsp:txBody>
      <dsp:txXfrm>
        <a:off x="2414531" y="162859"/>
        <a:ext cx="3400536" cy="1700268"/>
      </dsp:txXfrm>
    </dsp:sp>
    <dsp:sp modelId="{48921723-B40E-F246-885D-F49B8BE59C1C}">
      <dsp:nvSpPr>
        <dsp:cNvPr id="0" name=""/>
        <dsp:cNvSpPr/>
      </dsp:nvSpPr>
      <dsp:spPr>
        <a:xfrm>
          <a:off x="150" y="2577240"/>
          <a:ext cx="4114649" cy="22674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solidFill>
            <a:schemeClr val="accent1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Задача:</a:t>
          </a:r>
          <a:r>
            <a:rPr lang="ru-RU" sz="2400" b="1" kern="1200" baseline="0" dirty="0" smtClean="0"/>
            <a:t> </a:t>
          </a:r>
          <a:r>
            <a:rPr lang="ru-RU" sz="2400" kern="1200" dirty="0" smtClean="0"/>
            <a:t>Способствовать формированию у студентов умений ориентироваться в нарушениях звукопроизношения у детей и взрослых</a:t>
          </a:r>
          <a:endParaRPr lang="ru-RU" sz="2400" kern="1200" dirty="0"/>
        </a:p>
      </dsp:txBody>
      <dsp:txXfrm>
        <a:off x="150" y="2577240"/>
        <a:ext cx="4114649" cy="2267494"/>
      </dsp:txXfrm>
    </dsp:sp>
    <dsp:sp modelId="{2103A689-C1FD-9145-A33D-B6A35F139F21}">
      <dsp:nvSpPr>
        <dsp:cNvPr id="0" name=""/>
        <dsp:cNvSpPr/>
      </dsp:nvSpPr>
      <dsp:spPr>
        <a:xfrm>
          <a:off x="4828912" y="2577240"/>
          <a:ext cx="3400536" cy="17002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solidFill>
            <a:schemeClr val="accent1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Задача:</a:t>
          </a:r>
          <a:r>
            <a:rPr lang="ru-RU" sz="1500" b="1" kern="1200" baseline="0" dirty="0" smtClean="0"/>
            <a:t> </a:t>
          </a:r>
          <a:r>
            <a:rPr lang="ru-RU" sz="1500" kern="1200" dirty="0" smtClean="0"/>
            <a:t>Обеспечить условия для подготовки студентов к вариативному использованию диагностического инструментария, методов и приемов  коррекции нарушений звукопроизношения в соответствии с профессиональными задачами логопеда</a:t>
          </a:r>
          <a:endParaRPr lang="ru-RU" sz="1500" kern="1200" dirty="0"/>
        </a:p>
      </dsp:txBody>
      <dsp:txXfrm>
        <a:off x="4828912" y="2577240"/>
        <a:ext cx="3400536" cy="17002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5EA8B2-8637-5242-8EEA-B66B71B9350D}">
      <dsp:nvSpPr>
        <dsp:cNvPr id="0" name=""/>
        <dsp:cNvSpPr/>
      </dsp:nvSpPr>
      <dsp:spPr>
        <a:xfrm>
          <a:off x="3356755" y="1199194"/>
          <a:ext cx="1130153" cy="1176000"/>
        </a:xfrm>
        <a:custGeom>
          <a:avLst/>
          <a:gdLst/>
          <a:ahLst/>
          <a:cxnLst/>
          <a:rect l="0" t="0" r="0" b="0"/>
          <a:pathLst>
            <a:path>
              <a:moveTo>
                <a:pt x="1130153" y="0"/>
              </a:moveTo>
              <a:lnTo>
                <a:pt x="0" y="117600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BF7C7E-835C-B84E-A6D5-76410FB0D3FB}">
      <dsp:nvSpPr>
        <dsp:cNvPr id="0" name=""/>
        <dsp:cNvSpPr/>
      </dsp:nvSpPr>
      <dsp:spPr>
        <a:xfrm>
          <a:off x="4486909" y="1199194"/>
          <a:ext cx="1715386" cy="2564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2127"/>
              </a:lnTo>
              <a:lnTo>
                <a:pt x="1715386" y="2272127"/>
              </a:lnTo>
              <a:lnTo>
                <a:pt x="1715386" y="256485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5BCCC-3F16-EB46-8A54-36AF32E5CF44}">
      <dsp:nvSpPr>
        <dsp:cNvPr id="0" name=""/>
        <dsp:cNvSpPr/>
      </dsp:nvSpPr>
      <dsp:spPr>
        <a:xfrm>
          <a:off x="1493792" y="1199194"/>
          <a:ext cx="2993117" cy="2564855"/>
        </a:xfrm>
        <a:custGeom>
          <a:avLst/>
          <a:gdLst/>
          <a:ahLst/>
          <a:cxnLst/>
          <a:rect l="0" t="0" r="0" b="0"/>
          <a:pathLst>
            <a:path>
              <a:moveTo>
                <a:pt x="2993117" y="0"/>
              </a:moveTo>
              <a:lnTo>
                <a:pt x="2993117" y="2272127"/>
              </a:lnTo>
              <a:lnTo>
                <a:pt x="0" y="2272127"/>
              </a:lnTo>
              <a:lnTo>
                <a:pt x="0" y="256485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40514-27EA-E142-B44A-598664DDAFBB}">
      <dsp:nvSpPr>
        <dsp:cNvPr id="0" name=""/>
        <dsp:cNvSpPr/>
      </dsp:nvSpPr>
      <dsp:spPr>
        <a:xfrm>
          <a:off x="2647489" y="2675"/>
          <a:ext cx="3678839" cy="1196519"/>
        </a:xfrm>
        <a:prstGeom prst="rect">
          <a:avLst/>
        </a:prstGeom>
        <a:solidFill>
          <a:schemeClr val="bg1"/>
        </a:solidFill>
        <a:ln w="38100">
          <a:solidFill>
            <a:schemeClr val="accent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Цель модуля:</a:t>
          </a:r>
          <a:r>
            <a:rPr lang="ru-RU" sz="1600" kern="1200" dirty="0" smtClean="0">
              <a:solidFill>
                <a:schemeClr val="tx1"/>
              </a:solidFill>
            </a:rPr>
            <a:t> создать условия для формирования у студентов основ профессиональной деятельности в области</a:t>
          </a:r>
          <a:r>
            <a:rPr lang="ru-RU" sz="1600" kern="1200" baseline="0" dirty="0" smtClean="0">
              <a:solidFill>
                <a:schemeClr val="tx1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логопедии</a:t>
          </a:r>
        </a:p>
      </dsp:txBody>
      <dsp:txXfrm>
        <a:off x="2647489" y="2675"/>
        <a:ext cx="3678839" cy="1196519"/>
      </dsp:txXfrm>
    </dsp:sp>
    <dsp:sp modelId="{FE847A1C-95F1-3849-991A-575ADF38D74C}">
      <dsp:nvSpPr>
        <dsp:cNvPr id="0" name=""/>
        <dsp:cNvSpPr/>
      </dsp:nvSpPr>
      <dsp:spPr>
        <a:xfrm>
          <a:off x="71133" y="3764050"/>
          <a:ext cx="2845317" cy="1510100"/>
        </a:xfrm>
        <a:prstGeom prst="rect">
          <a:avLst/>
        </a:prstGeom>
        <a:solidFill>
          <a:schemeClr val="bg1"/>
        </a:solidFill>
        <a:ln w="38100">
          <a:solidFill>
            <a:schemeClr val="accent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Обеспечить возможности  для освоения студентами умений определять вокальные и темпо-ритмические нарушения речи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71133" y="3764050"/>
        <a:ext cx="2845317" cy="1510100"/>
      </dsp:txXfrm>
    </dsp:sp>
    <dsp:sp modelId="{94279F7B-2384-EB42-9FC9-224C5230D4FB}">
      <dsp:nvSpPr>
        <dsp:cNvPr id="0" name=""/>
        <dsp:cNvSpPr/>
      </dsp:nvSpPr>
      <dsp:spPr>
        <a:xfrm>
          <a:off x="3501907" y="3764050"/>
          <a:ext cx="5400778" cy="2100867"/>
        </a:xfrm>
        <a:prstGeom prst="rect">
          <a:avLst/>
        </a:prstGeom>
        <a:solidFill>
          <a:schemeClr val="bg1"/>
        </a:solidFill>
        <a:ln w="38100">
          <a:solidFill>
            <a:schemeClr val="accent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Создать условия для овладения студентами навыками дифференцированного  использования диагностического инструментария, методов и приемов  коррекции вокальных и темпо-ритмических нарушений речи в соответствии с профессиональными задачами логопеда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3501907" y="3764050"/>
        <a:ext cx="5400778" cy="2100867"/>
      </dsp:txXfrm>
    </dsp:sp>
    <dsp:sp modelId="{333A2A53-A6F1-CA4C-89E2-1858A34C1AEF}">
      <dsp:nvSpPr>
        <dsp:cNvPr id="0" name=""/>
        <dsp:cNvSpPr/>
      </dsp:nvSpPr>
      <dsp:spPr>
        <a:xfrm>
          <a:off x="3356755" y="1928868"/>
          <a:ext cx="2347149" cy="892653"/>
        </a:xfrm>
        <a:prstGeom prst="rect">
          <a:avLst/>
        </a:prstGeom>
        <a:solidFill>
          <a:schemeClr val="bg1"/>
        </a:solidFill>
        <a:ln w="38100">
          <a:solidFill>
            <a:schemeClr val="accent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</a:rPr>
            <a:t>Задачи</a:t>
          </a:r>
          <a:endParaRPr lang="ru-RU" sz="4000" kern="1200" dirty="0">
            <a:solidFill>
              <a:schemeClr val="tx1"/>
            </a:solidFill>
          </a:endParaRPr>
        </a:p>
      </dsp:txBody>
      <dsp:txXfrm>
        <a:off x="3356755" y="1928868"/>
        <a:ext cx="2347149" cy="89265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1F99F-5CDE-D84B-A5A1-00552659686D}">
      <dsp:nvSpPr>
        <dsp:cNvPr id="0" name=""/>
        <dsp:cNvSpPr/>
      </dsp:nvSpPr>
      <dsp:spPr>
        <a:xfrm>
          <a:off x="6720" y="1277819"/>
          <a:ext cx="2808565" cy="2702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Цель модуля:</a:t>
          </a:r>
          <a:r>
            <a:rPr lang="ru-RU" sz="1600" kern="1200" dirty="0" smtClean="0"/>
            <a:t> </a:t>
          </a:r>
          <a:r>
            <a:rPr lang="ru-RU" sz="1600" kern="1200" dirty="0" smtClean="0">
              <a:solidFill>
                <a:schemeClr val="bg1"/>
              </a:solidFill>
            </a:rPr>
            <a:t>создать условия для формирования у студентов основ профессиональной деятельности в области</a:t>
          </a:r>
          <a:r>
            <a:rPr lang="ru-RU" sz="1600" kern="1200" baseline="0" dirty="0" smtClean="0">
              <a:solidFill>
                <a:schemeClr val="bg1"/>
              </a:solidFill>
            </a:rPr>
            <a:t> </a:t>
          </a:r>
          <a:r>
            <a:rPr lang="ru-RU" sz="1600" kern="1200" dirty="0" smtClean="0">
              <a:solidFill>
                <a:schemeClr val="bg1"/>
              </a:solidFill>
            </a:rPr>
            <a:t>логопедии</a:t>
          </a:r>
        </a:p>
      </dsp:txBody>
      <dsp:txXfrm>
        <a:off x="85864" y="1356963"/>
        <a:ext cx="2650277" cy="2543873"/>
      </dsp:txXfrm>
    </dsp:sp>
    <dsp:sp modelId="{A3DC3C01-95C9-F543-8B71-61AC6B898342}">
      <dsp:nvSpPr>
        <dsp:cNvPr id="0" name=""/>
        <dsp:cNvSpPr/>
      </dsp:nvSpPr>
      <dsp:spPr>
        <a:xfrm>
          <a:off x="2815286" y="2608858"/>
          <a:ext cx="936656" cy="40082"/>
        </a:xfrm>
        <a:custGeom>
          <a:avLst/>
          <a:gdLst/>
          <a:ahLst/>
          <a:cxnLst/>
          <a:rect l="0" t="0" r="0" b="0"/>
          <a:pathLst>
            <a:path>
              <a:moveTo>
                <a:pt x="0" y="20041"/>
              </a:moveTo>
              <a:lnTo>
                <a:pt x="936656" y="2004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60198" y="2605483"/>
        <a:ext cx="46832" cy="46832"/>
      </dsp:txXfrm>
    </dsp:sp>
    <dsp:sp modelId="{00D490BF-8670-9C42-B628-9C30433DF2E7}">
      <dsp:nvSpPr>
        <dsp:cNvPr id="0" name=""/>
        <dsp:cNvSpPr/>
      </dsp:nvSpPr>
      <dsp:spPr>
        <a:xfrm>
          <a:off x="3751943" y="2140626"/>
          <a:ext cx="1836901" cy="976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Задачи</a:t>
          </a:r>
          <a:endParaRPr lang="ru-RU" sz="3200" kern="1200" dirty="0"/>
        </a:p>
      </dsp:txBody>
      <dsp:txXfrm>
        <a:off x="3780545" y="2169228"/>
        <a:ext cx="1779697" cy="919342"/>
      </dsp:txXfrm>
    </dsp:sp>
    <dsp:sp modelId="{54D975B9-4840-0445-B583-66A59FEC1872}">
      <dsp:nvSpPr>
        <dsp:cNvPr id="0" name=""/>
        <dsp:cNvSpPr/>
      </dsp:nvSpPr>
      <dsp:spPr>
        <a:xfrm rot="18287999">
          <a:off x="5236570" y="1935021"/>
          <a:ext cx="1641204" cy="40082"/>
        </a:xfrm>
        <a:custGeom>
          <a:avLst/>
          <a:gdLst/>
          <a:ahLst/>
          <a:cxnLst/>
          <a:rect l="0" t="0" r="0" b="0"/>
          <a:pathLst>
            <a:path>
              <a:moveTo>
                <a:pt x="0" y="20041"/>
              </a:moveTo>
              <a:lnTo>
                <a:pt x="1641204" y="2004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016142" y="1914033"/>
        <a:ext cx="82060" cy="82060"/>
      </dsp:txXfrm>
    </dsp:sp>
    <dsp:sp modelId="{4C5901CC-A146-674E-89C7-36F4D2084955}">
      <dsp:nvSpPr>
        <dsp:cNvPr id="0" name=""/>
        <dsp:cNvSpPr/>
      </dsp:nvSpPr>
      <dsp:spPr>
        <a:xfrm>
          <a:off x="6525501" y="185864"/>
          <a:ext cx="2341642" cy="21907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Создать условия для формирования у студентов  умения выявлять структурно-семантические</a:t>
          </a:r>
          <a:r>
            <a:rPr lang="ru-RU" sz="1800" kern="1200" baseline="0" dirty="0" smtClean="0"/>
            <a:t> </a:t>
          </a:r>
          <a:r>
            <a:rPr lang="ru-RU" sz="1800" kern="1200" dirty="0" smtClean="0"/>
            <a:t>нарушения речи</a:t>
          </a:r>
          <a:endParaRPr lang="ru-RU" sz="1800" kern="1200" dirty="0"/>
        </a:p>
      </dsp:txBody>
      <dsp:txXfrm>
        <a:off x="6589665" y="250028"/>
        <a:ext cx="2213314" cy="2062395"/>
      </dsp:txXfrm>
    </dsp:sp>
    <dsp:sp modelId="{FA72FC36-69DC-DF41-9916-DF5E003EFC99}">
      <dsp:nvSpPr>
        <dsp:cNvPr id="0" name=""/>
        <dsp:cNvSpPr/>
      </dsp:nvSpPr>
      <dsp:spPr>
        <a:xfrm rot="3097990">
          <a:off x="5302648" y="3200445"/>
          <a:ext cx="1509047" cy="40082"/>
        </a:xfrm>
        <a:custGeom>
          <a:avLst/>
          <a:gdLst/>
          <a:ahLst/>
          <a:cxnLst/>
          <a:rect l="0" t="0" r="0" b="0"/>
          <a:pathLst>
            <a:path>
              <a:moveTo>
                <a:pt x="0" y="20041"/>
              </a:moveTo>
              <a:lnTo>
                <a:pt x="1509047" y="2004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019446" y="3182760"/>
        <a:ext cx="75452" cy="75452"/>
      </dsp:txXfrm>
    </dsp:sp>
    <dsp:sp modelId="{48439B4A-774C-404A-8D3F-923C69D7578D}">
      <dsp:nvSpPr>
        <dsp:cNvPr id="0" name=""/>
        <dsp:cNvSpPr/>
      </dsp:nvSpPr>
      <dsp:spPr>
        <a:xfrm>
          <a:off x="6525501" y="2552211"/>
          <a:ext cx="2360258" cy="25197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Способствовать формированию у студентов умений дифференцированного  использования диагностического инструментария, методов и приемов  коррекции и восстановительного обучения при  структурно-семантических нарушениях речи в соответствии с профессиональными задачами логопеда</a:t>
          </a:r>
          <a:endParaRPr lang="ru-RU" sz="1200" kern="1200" dirty="0"/>
        </a:p>
      </dsp:txBody>
      <dsp:txXfrm>
        <a:off x="6594631" y="2621341"/>
        <a:ext cx="2221998" cy="23814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EECD1-C328-E449-9F37-C9424AC55FC2}">
      <dsp:nvSpPr>
        <dsp:cNvPr id="0" name=""/>
        <dsp:cNvSpPr/>
      </dsp:nvSpPr>
      <dsp:spPr>
        <a:xfrm>
          <a:off x="9418" y="1984415"/>
          <a:ext cx="2074189" cy="2159062"/>
        </a:xfrm>
        <a:prstGeom prst="roundRect">
          <a:avLst>
            <a:gd name="adj" fmla="val 10000"/>
          </a:avLst>
        </a:prstGeom>
        <a:solidFill>
          <a:schemeClr val="bg1"/>
        </a:solidFill>
        <a:ln w="38100">
          <a:solidFill>
            <a:schemeClr val="accent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Цель модуля:</a:t>
          </a:r>
          <a:r>
            <a:rPr lang="ru-RU" sz="1600" kern="1200" dirty="0" smtClean="0">
              <a:solidFill>
                <a:schemeClr val="tx1"/>
              </a:solidFill>
            </a:rPr>
            <a:t> создать условия для формирования у студентов основ профессиональной деятельности в области</a:t>
          </a:r>
          <a:r>
            <a:rPr lang="ru-RU" sz="1600" kern="1200" baseline="0" dirty="0" smtClean="0">
              <a:solidFill>
                <a:schemeClr val="tx1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логопедии</a:t>
          </a:r>
        </a:p>
      </dsp:txBody>
      <dsp:txXfrm>
        <a:off x="70169" y="2045166"/>
        <a:ext cx="1952687" cy="2037560"/>
      </dsp:txXfrm>
    </dsp:sp>
    <dsp:sp modelId="{425D2034-8916-A84F-8599-27A9D0C3F351}">
      <dsp:nvSpPr>
        <dsp:cNvPr id="0" name=""/>
        <dsp:cNvSpPr/>
      </dsp:nvSpPr>
      <dsp:spPr>
        <a:xfrm>
          <a:off x="2083607" y="3049436"/>
          <a:ext cx="790347" cy="29019"/>
        </a:xfrm>
        <a:custGeom>
          <a:avLst/>
          <a:gdLst/>
          <a:ahLst/>
          <a:cxnLst/>
          <a:rect l="0" t="0" r="0" b="0"/>
          <a:pathLst>
            <a:path>
              <a:moveTo>
                <a:pt x="0" y="14509"/>
              </a:moveTo>
              <a:lnTo>
                <a:pt x="790347" y="1450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59022" y="3044187"/>
        <a:ext cx="39517" cy="39517"/>
      </dsp:txXfrm>
    </dsp:sp>
    <dsp:sp modelId="{86C8DFCF-C9BD-0E46-B2B5-DBCAD0CB9DA8}">
      <dsp:nvSpPr>
        <dsp:cNvPr id="0" name=""/>
        <dsp:cNvSpPr/>
      </dsp:nvSpPr>
      <dsp:spPr>
        <a:xfrm>
          <a:off x="2873955" y="2569979"/>
          <a:ext cx="1975869" cy="987934"/>
        </a:xfrm>
        <a:prstGeom prst="roundRect">
          <a:avLst>
            <a:gd name="adj" fmla="val 10000"/>
          </a:avLst>
        </a:prstGeom>
        <a:solidFill>
          <a:schemeClr val="bg1"/>
        </a:solidFill>
        <a:ln w="38100">
          <a:solidFill>
            <a:schemeClr val="accent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Задачи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2902891" y="2598915"/>
        <a:ext cx="1917997" cy="930062"/>
      </dsp:txXfrm>
    </dsp:sp>
    <dsp:sp modelId="{65E0BEE0-F244-454A-AE64-FE1E136D357F}">
      <dsp:nvSpPr>
        <dsp:cNvPr id="0" name=""/>
        <dsp:cNvSpPr/>
      </dsp:nvSpPr>
      <dsp:spPr>
        <a:xfrm rot="17708236">
          <a:off x="4314714" y="2207256"/>
          <a:ext cx="1860569" cy="29019"/>
        </a:xfrm>
        <a:custGeom>
          <a:avLst/>
          <a:gdLst/>
          <a:ahLst/>
          <a:cxnLst/>
          <a:rect l="0" t="0" r="0" b="0"/>
          <a:pathLst>
            <a:path>
              <a:moveTo>
                <a:pt x="0" y="14509"/>
              </a:moveTo>
              <a:lnTo>
                <a:pt x="1860569" y="1450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5198485" y="2175252"/>
        <a:ext cx="93028" cy="93028"/>
      </dsp:txXfrm>
    </dsp:sp>
    <dsp:sp modelId="{A33EBFC1-0847-7F41-93E2-F753ABD45B2E}">
      <dsp:nvSpPr>
        <dsp:cNvPr id="0" name=""/>
        <dsp:cNvSpPr/>
      </dsp:nvSpPr>
      <dsp:spPr>
        <a:xfrm>
          <a:off x="5640173" y="657707"/>
          <a:ext cx="3037208" cy="1443758"/>
        </a:xfrm>
        <a:prstGeom prst="roundRect">
          <a:avLst>
            <a:gd name="adj" fmla="val 10000"/>
          </a:avLst>
        </a:prstGeom>
        <a:solidFill>
          <a:schemeClr val="bg1"/>
        </a:solidFill>
        <a:ln w="38100">
          <a:solidFill>
            <a:schemeClr val="accent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Способствовать формированию у студентов умений   определять  нарушения письма и чтения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682459" y="699993"/>
        <a:ext cx="2952636" cy="1359186"/>
      </dsp:txXfrm>
    </dsp:sp>
    <dsp:sp modelId="{274013A0-B550-B040-97B0-49459B67EEEF}">
      <dsp:nvSpPr>
        <dsp:cNvPr id="0" name=""/>
        <dsp:cNvSpPr/>
      </dsp:nvSpPr>
      <dsp:spPr>
        <a:xfrm rot="2712193">
          <a:off x="4684146" y="3447423"/>
          <a:ext cx="1121706" cy="29019"/>
        </a:xfrm>
        <a:custGeom>
          <a:avLst/>
          <a:gdLst/>
          <a:ahLst/>
          <a:cxnLst/>
          <a:rect l="0" t="0" r="0" b="0"/>
          <a:pathLst>
            <a:path>
              <a:moveTo>
                <a:pt x="0" y="14509"/>
              </a:moveTo>
              <a:lnTo>
                <a:pt x="1121706" y="1450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16956" y="3433890"/>
        <a:ext cx="56085" cy="56085"/>
      </dsp:txXfrm>
    </dsp:sp>
    <dsp:sp modelId="{F0D288F7-25BC-4943-B52A-8D608424C778}">
      <dsp:nvSpPr>
        <dsp:cNvPr id="0" name=""/>
        <dsp:cNvSpPr/>
      </dsp:nvSpPr>
      <dsp:spPr>
        <a:xfrm>
          <a:off x="5640173" y="2249655"/>
          <a:ext cx="2926737" cy="3220529"/>
        </a:xfrm>
        <a:prstGeom prst="roundRect">
          <a:avLst>
            <a:gd name="adj" fmla="val 10000"/>
          </a:avLst>
        </a:prstGeom>
        <a:solidFill>
          <a:schemeClr val="bg1"/>
        </a:solidFill>
        <a:ln w="38100">
          <a:solidFill>
            <a:schemeClr val="accent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Создать условия для овладения студентами навыками дифференцированного  использования диагностического инструментария, методов и приемов  коррекции чтения и письма в соответствии с профессиональными задачами логопеда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5725894" y="2335376"/>
        <a:ext cx="2755295" cy="3049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3A795-CBA9-4F21-A00F-42003B71DD15}" type="datetimeFigureOut">
              <a:rPr lang="ru-RU" smtClean="0"/>
              <a:pPr/>
              <a:t>28.02.16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39A04-0FD4-40F8-BB45-9CE9843BF9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671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EED498-EA46-4CF3-8F23-278ABEA29CBB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01979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39A04-0FD4-40F8-BB45-9CE9843BF9C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626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55" indent="-28571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855" indent="-22857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996" indent="-22857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137" indent="-22857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279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421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563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704" indent="-22857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85FDC-A789-4045-962E-888B25F3818F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5AFE8D-22D6-4B6C-BBDC-94CC545DF64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610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EB9D0-642F-43A7-957E-6053593EB19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9C0DB-A6FD-477C-BCA0-E54B80101D3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65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416D7-A071-47EF-B614-4B6AB9E79B1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9E4D3-6967-4788-B239-FEF4D747D3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69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03891-AED1-4A18-BFBF-D7C38035FE9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D64C7-AE59-4DA8-91A1-33612F52896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808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66738" y="1752600"/>
            <a:ext cx="8001000" cy="42672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FA90-027D-404C-9ED0-716C95CFBDF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DDE91-301A-4DBB-85BE-67401E253B6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97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4E9A2-BB31-437B-8EFD-C9C4D2762EF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E03E3-F33E-4F6B-B428-297A6A25C2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8483-EAD5-4724-871A-5A60EB0D26D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AA877-E882-4FB3-A14F-46BE9C0D2AC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67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DCB2C-DE05-4A02-9B99-FFB770F5317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8B553-9C7D-471A-A3BB-1BF208153D2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9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6130A-A953-4E70-835C-F161D9960D0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CC7F2-A4D5-446B-9E0F-98C855AF23B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B7F3D-0DC2-48A0-9208-4AA4FB6FCDA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60306-D948-42CB-B1C9-995ED7389AD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4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AD2D3-F56F-4A8A-B5D0-32A09C9F739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AF005-B124-4A68-BCC6-1F35167539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24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B172B-1640-4964-83D7-CED551DDB27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19543-55BE-40AF-8B9D-D318646ED9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1BD95-9A19-4CD7-8662-46E08AAA086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E2CB8-A017-40FE-819A-8E5FD5B8D3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2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BC053E-031C-4EB6-8490-FC9C207CDB4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28.02.16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74394B-2C84-4864-B862-9C0A552241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33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7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4" Type="http://schemas.openxmlformats.org/officeDocument/2006/relationships/diagramLayout" Target="../diagrams/layout9.xml"/><Relationship Id="rId5" Type="http://schemas.openxmlformats.org/officeDocument/2006/relationships/diagramQuickStyle" Target="../diagrams/quickStyle9.xml"/><Relationship Id="rId6" Type="http://schemas.openxmlformats.org/officeDocument/2006/relationships/diagramColors" Target="../diagrams/colors9.xml"/><Relationship Id="rId7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Relationship Id="rId3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diagramData" Target="../diagrams/data4.xml"/><Relationship Id="rId5" Type="http://schemas.openxmlformats.org/officeDocument/2006/relationships/diagramLayout" Target="../diagrams/layout4.xml"/><Relationship Id="rId6" Type="http://schemas.openxmlformats.org/officeDocument/2006/relationships/diagramQuickStyle" Target="../diagrams/quickStyle4.xml"/><Relationship Id="rId7" Type="http://schemas.openxmlformats.org/officeDocument/2006/relationships/diagramColors" Target="../diagrams/colors4.xml"/><Relationship Id="rId8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6.xml"/><Relationship Id="rId12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image" Target="../media/image3.jpeg"/><Relationship Id="rId8" Type="http://schemas.openxmlformats.org/officeDocument/2006/relationships/diagramData" Target="../diagrams/data6.xml"/><Relationship Id="rId9" Type="http://schemas.openxmlformats.org/officeDocument/2006/relationships/diagramLayout" Target="../diagrams/layout6.xml"/><Relationship Id="rId10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E:\!romik\минин\10_present\PRESENTACIYA2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00013"/>
            <a:ext cx="9144000" cy="331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Рисунок 5" descr="mu_logo_full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1214422"/>
            <a:ext cx="3265487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933056"/>
            <a:ext cx="8712968" cy="2592288"/>
          </a:xfrm>
        </p:spPr>
        <p:txBody>
          <a:bodyPr/>
          <a:lstStyle/>
          <a:p>
            <a:r>
              <a:rPr lang="ru-RU" sz="4000" dirty="0" smtClean="0"/>
              <a:t>ОПОП по направлению подготовки</a:t>
            </a:r>
            <a:br>
              <a:rPr lang="ru-RU" sz="4000" dirty="0" smtClean="0"/>
            </a:br>
            <a:r>
              <a:rPr lang="ru-RU" sz="4000" dirty="0" smtClean="0"/>
              <a:t>44.03.03.  </a:t>
            </a:r>
            <a:r>
              <a:rPr lang="ru-RU" sz="4000" b="1" dirty="0" smtClean="0"/>
              <a:t>«Специальное (дефектологическое) образование»,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профиль подготовки </a:t>
            </a:r>
            <a:r>
              <a:rPr lang="ru-RU" b="1" dirty="0" smtClean="0"/>
              <a:t>«Логопедия»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4362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2388"/>
            <a:ext cx="9023350" cy="107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8560" y="81394"/>
            <a:ext cx="8229600" cy="82194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М.3.</a:t>
            </a:r>
            <a:r>
              <a:rPr lang="ru-RU" sz="2400" b="1" dirty="0" smtClean="0">
                <a:solidFill>
                  <a:schemeClr val="bg1"/>
                </a:solidFill>
              </a:rPr>
              <a:t> Логопедическое сопровождение лиц  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с­ нарушениями звукопроизношения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5" y="1153750"/>
            <a:ext cx="7992888" cy="3701008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Обязательные дисциплины модуля:</a:t>
            </a:r>
            <a:endParaRPr lang="ru-RU" sz="2400" b="1" dirty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 Клинико-педагогический подход к нарушениям звукопроизношения – </a:t>
            </a:r>
            <a:r>
              <a:rPr lang="ru-RU" sz="2400" dirty="0"/>
              <a:t>5</a:t>
            </a:r>
            <a:r>
              <a:rPr lang="ru-RU" sz="2400" dirty="0" smtClean="0"/>
              <a:t> </a:t>
            </a:r>
            <a:r>
              <a:rPr lang="ru-RU" sz="2400" dirty="0" err="1" smtClean="0"/>
              <a:t>з.е</a:t>
            </a:r>
            <a:r>
              <a:rPr lang="ru-RU" sz="2400" dirty="0" smtClean="0"/>
              <a:t>. (ОР.1.)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Организация и содержание деятельности логопеда при нарушениях звукопроизношения – 4 </a:t>
            </a:r>
            <a:r>
              <a:rPr lang="ru-RU" sz="2400" dirty="0" err="1" smtClean="0"/>
              <a:t>з.е</a:t>
            </a:r>
            <a:r>
              <a:rPr lang="ru-RU" sz="2400" dirty="0" smtClean="0"/>
              <a:t>. (ОР.2.)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Объект 7"/>
          <p:cNvSpPr txBox="1">
            <a:spLocks/>
          </p:cNvSpPr>
          <p:nvPr/>
        </p:nvSpPr>
        <p:spPr bwMode="auto">
          <a:xfrm>
            <a:off x="5727305" y="1084165"/>
            <a:ext cx="3785389" cy="917643"/>
          </a:xfrm>
          <a:prstGeom prst="wedgeRoundRectCallout">
            <a:avLst/>
          </a:prstGeom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2400" b="1" dirty="0" smtClean="0"/>
              <a:t>Курсы по выбору </a:t>
            </a:r>
          </a:p>
          <a:p>
            <a:pPr marL="0" indent="0" algn="ctr">
              <a:buFont typeface="Arial" charset="0"/>
              <a:buNone/>
            </a:pPr>
            <a:r>
              <a:rPr lang="ru-RU" sz="2400" b="1" dirty="0" smtClean="0"/>
              <a:t>Три из шести</a:t>
            </a:r>
            <a:endParaRPr lang="ru-RU" sz="2400" b="1" dirty="0"/>
          </a:p>
        </p:txBody>
      </p:sp>
      <p:sp>
        <p:nvSpPr>
          <p:cNvPr id="9" name="Объект 7"/>
          <p:cNvSpPr txBox="1">
            <a:spLocks/>
          </p:cNvSpPr>
          <p:nvPr/>
        </p:nvSpPr>
        <p:spPr bwMode="auto">
          <a:xfrm>
            <a:off x="172925" y="3574450"/>
            <a:ext cx="8129387" cy="3015535"/>
          </a:xfrm>
          <a:prstGeom prst="wedgeRoundRectCallout">
            <a:avLst>
              <a:gd name="adj1" fmla="val -21063"/>
              <a:gd name="adj2" fmla="val 67542"/>
              <a:gd name="adj3" fmla="val 16667"/>
            </a:avLst>
          </a:prstGeom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endParaRPr lang="ru-RU" sz="2000" b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/>
              <a:t>Логопедические </a:t>
            </a:r>
            <a:r>
              <a:rPr lang="ru-RU" sz="2000" b="1" dirty="0" err="1" smtClean="0"/>
              <a:t>игротехники</a:t>
            </a:r>
            <a:r>
              <a:rPr lang="ru-RU" sz="2000" b="1" dirty="0" smtClean="0"/>
              <a:t> – 1 </a:t>
            </a:r>
            <a:r>
              <a:rPr lang="ru-RU" sz="2000" b="1" dirty="0" err="1" smtClean="0"/>
              <a:t>з.е</a:t>
            </a:r>
            <a:r>
              <a:rPr lang="ru-RU" sz="2000" b="1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/>
              <a:t>Нетрадиционные методы логопедической работы с дошкольниками – 1 </a:t>
            </a:r>
            <a:r>
              <a:rPr lang="ru-RU" sz="2000" b="1" dirty="0" err="1" smtClean="0"/>
              <a:t>з.е</a:t>
            </a:r>
            <a:r>
              <a:rPr lang="ru-RU" sz="2000" b="1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err="1" smtClean="0"/>
              <a:t>Миофункциональная</a:t>
            </a:r>
            <a:r>
              <a:rPr lang="ru-RU" sz="2000" b="1" dirty="0" smtClean="0"/>
              <a:t> коррекция – 1 </a:t>
            </a:r>
            <a:r>
              <a:rPr lang="ru-RU" sz="2000" b="1" dirty="0" err="1" smtClean="0"/>
              <a:t>з.е</a:t>
            </a:r>
            <a:r>
              <a:rPr lang="ru-RU" sz="2000" b="1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err="1" smtClean="0"/>
              <a:t>Медиатехнологии</a:t>
            </a:r>
            <a:r>
              <a:rPr lang="ru-RU" sz="2000" b="1" dirty="0" smtClean="0"/>
              <a:t> в логопедии – 1 </a:t>
            </a:r>
            <a:r>
              <a:rPr lang="ru-RU" sz="2000" b="1" dirty="0" err="1" smtClean="0"/>
              <a:t>з.е</a:t>
            </a:r>
            <a:r>
              <a:rPr lang="ru-RU" sz="2000" b="1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/>
              <a:t>Нормализация мышечного тонуса в системе логопедической работы – 1 </a:t>
            </a:r>
            <a:r>
              <a:rPr lang="ru-RU" sz="2000" b="1" dirty="0" err="1" smtClean="0"/>
              <a:t>з.е</a:t>
            </a:r>
            <a:r>
              <a:rPr lang="ru-RU" sz="2000" b="1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/>
              <a:t>Метод </a:t>
            </a:r>
            <a:r>
              <a:rPr lang="ru-RU" sz="2000" b="1" dirty="0" smtClean="0"/>
              <a:t>SAND-ART </a:t>
            </a:r>
            <a:r>
              <a:rPr lang="ru-RU" sz="2000" b="1" dirty="0"/>
              <a:t>в практике коррекционной работы с детьми с нарушениями </a:t>
            </a:r>
            <a:r>
              <a:rPr lang="ru-RU" sz="2000" b="1" dirty="0" smtClean="0"/>
              <a:t>речи</a:t>
            </a:r>
            <a:r>
              <a:rPr lang="ru-RU" sz="2000" b="1" dirty="0"/>
              <a:t> – 1 </a:t>
            </a:r>
            <a:r>
              <a:rPr lang="ru-RU" sz="2000" b="1" dirty="0" err="1"/>
              <a:t>з.е</a:t>
            </a:r>
            <a:r>
              <a:rPr lang="ru-RU" sz="2000" b="1" dirty="0" smtClean="0"/>
              <a:t>.</a:t>
            </a:r>
          </a:p>
          <a:p>
            <a:pPr marL="457200" indent="-457200" algn="ctr">
              <a:buFont typeface="+mj-lt"/>
              <a:buAutoNum type="arabicPeriod"/>
            </a:pPr>
            <a:endParaRPr lang="ru-RU" sz="2000" b="1" dirty="0"/>
          </a:p>
        </p:txBody>
      </p:sp>
      <p:sp>
        <p:nvSpPr>
          <p:cNvPr id="11" name="Объект 7"/>
          <p:cNvSpPr txBox="1">
            <a:spLocks/>
          </p:cNvSpPr>
          <p:nvPr/>
        </p:nvSpPr>
        <p:spPr bwMode="auto">
          <a:xfrm>
            <a:off x="6055757" y="2753223"/>
            <a:ext cx="3027918" cy="1500354"/>
          </a:xfrm>
          <a:prstGeom prst="wedgeRoundRectCallout">
            <a:avLst>
              <a:gd name="adj1" fmla="val -20217"/>
              <a:gd name="adj2" fmla="val 72450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76200" dir="2700000" algn="tl" rotWithShape="0">
              <a:schemeClr val="accent1">
                <a:lumMod val="50000"/>
                <a:alpha val="40000"/>
              </a:scheme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Практика (3 </a:t>
            </a:r>
            <a:r>
              <a:rPr lang="ru-RU" sz="1800" b="1" dirty="0" err="1" smtClean="0">
                <a:solidFill>
                  <a:schemeClr val="tx1"/>
                </a:solidFill>
              </a:rPr>
              <a:t>з.е</a:t>
            </a:r>
            <a:r>
              <a:rPr lang="ru-RU" sz="1800" b="1" dirty="0" smtClean="0">
                <a:solidFill>
                  <a:schemeClr val="tx1"/>
                </a:solidFill>
              </a:rPr>
              <a:t>.)– 1 день в неделю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57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/>
              <a:t>А</a:t>
            </a:r>
            <a:r>
              <a:rPr lang="ru-RU" b="1" dirty="0" smtClean="0"/>
              <a:t>ттестация по модулю</a:t>
            </a:r>
            <a:endParaRPr lang="ru-RU" b="1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</a:t>
            </a:r>
            <a:r>
              <a:rPr lang="ru-RU" b="1" dirty="0" smtClean="0"/>
              <a:t>Защита проекта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2387"/>
            <a:ext cx="9083675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26901"/>
            <a:ext cx="76683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 3. </a:t>
            </a:r>
            <a:r>
              <a:rPr lang="ru-RU" sz="2400" b="1" dirty="0" smtClean="0">
                <a:solidFill>
                  <a:schemeClr val="bg1"/>
                </a:solidFill>
              </a:rPr>
              <a:t>Логопедическое сопровождение лиц  </a:t>
            </a:r>
            <a:r>
              <a:rPr lang="ru-RU" sz="2400" b="1" dirty="0">
                <a:solidFill>
                  <a:schemeClr val="bg1"/>
                </a:solidFill>
              </a:rPr>
              <a:t/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с­ нарушениями звукопроизношения</a:t>
            </a:r>
            <a:endParaRPr lang="ru-RU" sz="2400" dirty="0"/>
          </a:p>
        </p:txBody>
      </p:sp>
      <p:sp>
        <p:nvSpPr>
          <p:cNvPr id="8" name="Закрывающая фигурная скобка 7"/>
          <p:cNvSpPr/>
          <p:nvPr/>
        </p:nvSpPr>
        <p:spPr>
          <a:xfrm rot="5400000">
            <a:off x="3617894" y="-45231"/>
            <a:ext cx="1908212" cy="5940660"/>
          </a:xfrm>
          <a:prstGeom prst="rightBrac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70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2388"/>
            <a:ext cx="9083675" cy="80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-252536" y="52388"/>
            <a:ext cx="7668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М. 4. </a:t>
            </a:r>
            <a:r>
              <a:rPr lang="ru-RU" sz="2000" b="1" dirty="0" smtClean="0">
                <a:solidFill>
                  <a:schemeClr val="bg1"/>
                </a:solidFill>
              </a:rPr>
              <a:t>Вокальные и темпо-ритмические нарушения речи</a:t>
            </a:r>
            <a:endParaRPr lang="ru-RU" sz="20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499992" y="2132856"/>
            <a:ext cx="1224136" cy="1335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704572553"/>
              </p:ext>
            </p:extLst>
          </p:nvPr>
        </p:nvGraphicFramePr>
        <p:xfrm>
          <a:off x="41664" y="948046"/>
          <a:ext cx="8973819" cy="5867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517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F140514-27EA-E142-B44A-598664DDA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DF140514-27EA-E142-B44A-598664DDA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DF140514-27EA-E142-B44A-598664DDA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A5EA8B2-8637-5242-8EEA-B66B71B93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dgm id="{4A5EA8B2-8637-5242-8EEA-B66B71B93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dgm id="{4A5EA8B2-8637-5242-8EEA-B66B71B93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33A2A53-A6F1-CA4C-89E2-1858A34C1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graphicEl>
                                              <a:dgm id="{333A2A53-A6F1-CA4C-89E2-1858A34C1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graphicEl>
                                              <a:dgm id="{333A2A53-A6F1-CA4C-89E2-1858A34C1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225BCCC-3F16-EB46-8A54-36AF32E5C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graphicEl>
                                              <a:dgm id="{1225BCCC-3F16-EB46-8A54-36AF32E5C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graphicEl>
                                              <a:dgm id="{1225BCCC-3F16-EB46-8A54-36AF32E5C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E847A1C-95F1-3849-991A-575ADF38D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graphicEl>
                                              <a:dgm id="{FE847A1C-95F1-3849-991A-575ADF38D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graphicEl>
                                              <a:dgm id="{FE847A1C-95F1-3849-991A-575ADF38D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0BF7C7E-835C-B84E-A6D5-76410FB0D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graphicEl>
                                              <a:dgm id="{40BF7C7E-835C-B84E-A6D5-76410FB0D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graphicEl>
                                              <a:dgm id="{40BF7C7E-835C-B84E-A6D5-76410FB0D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4279F7B-2384-EB42-9FC9-224C5230D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graphicEl>
                                              <a:dgm id="{94279F7B-2384-EB42-9FC9-224C5230D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graphicEl>
                                              <a:dgm id="{94279F7B-2384-EB42-9FC9-224C5230D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483445"/>
              </p:ext>
            </p:extLst>
          </p:nvPr>
        </p:nvGraphicFramePr>
        <p:xfrm>
          <a:off x="213295" y="1733313"/>
          <a:ext cx="8777733" cy="4033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5246"/>
                <a:gridCol w="2547116"/>
                <a:gridCol w="1845371"/>
              </a:tblGrid>
              <a:tr h="8326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Образовательные 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Методы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Средства оценивания ОР</a:t>
                      </a:r>
                      <a:endParaRPr lang="ru-RU" dirty="0"/>
                    </a:p>
                  </a:txBody>
                  <a:tcPr/>
                </a:tc>
              </a:tr>
              <a:tr h="4135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ОР.1. Демонстрирует навыки проведения логопедического обследования, владение арсеналом логопедических технологий при вокальных и темпо-ритмических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нарушениях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Интерактивная лекция</a:t>
                      </a:r>
                    </a:p>
                    <a:p>
                      <a:r>
                        <a:rPr lang="ru-RU" dirty="0" smtClean="0"/>
                        <a:t>Обучающие игры</a:t>
                      </a:r>
                    </a:p>
                    <a:p>
                      <a:r>
                        <a:rPr lang="ru-RU" dirty="0" smtClean="0"/>
                        <a:t>Метод моделирования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Эссе</a:t>
                      </a:r>
                    </a:p>
                    <a:p>
                      <a:r>
                        <a:rPr lang="ru-RU" dirty="0" smtClean="0"/>
                        <a:t>Тест</a:t>
                      </a:r>
                    </a:p>
                    <a:p>
                      <a:r>
                        <a:rPr lang="ru-RU" dirty="0" smtClean="0"/>
                        <a:t>Контрольная работа</a:t>
                      </a:r>
                      <a:endParaRPr lang="ru-RU" dirty="0"/>
                    </a:p>
                  </a:txBody>
                  <a:tcPr/>
                </a:tc>
              </a:tr>
              <a:tr h="413515">
                <a:tc>
                  <a:txBody>
                    <a:bodyPr/>
                    <a:lstStyle/>
                    <a:p>
                      <a:r>
                        <a:rPr lang="ru-RU" dirty="0" smtClean="0"/>
                        <a:t>ОР.2.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Показывает умения планировать, проводить учебные занятия</a:t>
                      </a:r>
                      <a:r>
                        <a:rPr lang="ru-RU" baseline="0" dirty="0" smtClean="0"/>
                        <a:t>  (ДОУ, СКШ в условиях надомного обучения) и осуществлять их многоаспектный анализ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 мультимедиа</a:t>
                      </a:r>
                    </a:p>
                    <a:p>
                      <a:r>
                        <a:rPr lang="ru-RU" dirty="0" smtClean="0"/>
                        <a:t>Интерактивная</a:t>
                      </a:r>
                      <a:r>
                        <a:rPr lang="ru-RU" baseline="0" dirty="0" smtClean="0"/>
                        <a:t> лекция</a:t>
                      </a:r>
                    </a:p>
                    <a:p>
                      <a:r>
                        <a:rPr lang="ru-RU" baseline="0" dirty="0" smtClean="0"/>
                        <a:t>Работа малыми группами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Тест</a:t>
                      </a:r>
                    </a:p>
                    <a:p>
                      <a:r>
                        <a:rPr lang="ru-RU" dirty="0" smtClean="0"/>
                        <a:t>Аналитический отчет</a:t>
                      </a:r>
                    </a:p>
                    <a:p>
                      <a:r>
                        <a:rPr lang="ru-RU" dirty="0" smtClean="0"/>
                        <a:t>Контрольная работа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2387"/>
            <a:ext cx="9083675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576" y="25702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М. 4</a:t>
            </a:r>
            <a:r>
              <a:rPr lang="ru-RU" sz="3200" b="1" dirty="0" smtClean="0">
                <a:solidFill>
                  <a:schemeClr val="bg1"/>
                </a:solidFill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</a:rPr>
              <a:t>Вокальные и темпо-ритмические нарушения речи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5695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2388"/>
            <a:ext cx="9023350" cy="107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8559" y="81394"/>
            <a:ext cx="8702622" cy="82194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М.</a:t>
            </a:r>
            <a:r>
              <a:rPr lang="ru-RU" sz="2400" b="1" dirty="0" smtClean="0">
                <a:solidFill>
                  <a:schemeClr val="bg1"/>
                </a:solidFill>
              </a:rPr>
              <a:t> 4. Вокальные и темпо-ритмические 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нарушения речи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4" y="1153750"/>
            <a:ext cx="8723314" cy="3701008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Обязательные дисциплины модуля:</a:t>
            </a:r>
            <a:endParaRPr lang="ru-RU" sz="2400" b="1" dirty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Системный подход к изучению вокальных и темпо-ритмических нарушений речи  - 8 </a:t>
            </a:r>
            <a:r>
              <a:rPr lang="ru-RU" sz="2400" dirty="0" err="1" smtClean="0"/>
              <a:t>з.е</a:t>
            </a:r>
            <a:r>
              <a:rPr lang="ru-RU" sz="2400" dirty="0" smtClean="0"/>
              <a:t>. (ОР.1.)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Организация и содержание деятельности логопеда при вокальных и темпо-ритмических нарушениях речи - 3 </a:t>
            </a:r>
            <a:r>
              <a:rPr lang="ru-RU" sz="2400" dirty="0" err="1" smtClean="0"/>
              <a:t>з.е</a:t>
            </a:r>
            <a:r>
              <a:rPr lang="ru-RU" sz="2400" dirty="0" smtClean="0"/>
              <a:t>.(ОР.2.)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b="1" dirty="0" smtClean="0"/>
              <a:t>Событие</a:t>
            </a:r>
            <a:r>
              <a:rPr lang="ru-RU" sz="2400" b="1" dirty="0"/>
              <a:t>: </a:t>
            </a:r>
            <a:r>
              <a:rPr lang="ru-RU" sz="2400" b="1" dirty="0" smtClean="0"/>
              <a:t>Мастерская</a:t>
            </a:r>
            <a:r>
              <a:rPr lang="ru-RU" sz="2400" b="1" dirty="0"/>
              <a:t> по постановке  голоса  </a:t>
            </a:r>
            <a:r>
              <a:rPr lang="ru-RU" sz="2400" b="1" dirty="0" smtClean="0"/>
              <a:t>и </a:t>
            </a:r>
            <a:r>
              <a:rPr lang="ru-RU" sz="2400" b="1" dirty="0"/>
              <a:t>выразительности  речи </a:t>
            </a:r>
            <a:r>
              <a:rPr lang="ru-RU" sz="2400" b="1" dirty="0" smtClean="0"/>
              <a:t>– 1 </a:t>
            </a:r>
            <a:r>
              <a:rPr lang="ru-RU" sz="2400" b="1" dirty="0" err="1" smtClean="0"/>
              <a:t>з.е</a:t>
            </a:r>
            <a:r>
              <a:rPr lang="ru-RU" sz="2400" b="1" dirty="0" smtClean="0"/>
              <a:t>.</a:t>
            </a:r>
            <a:endParaRPr lang="ru-RU" sz="2400" dirty="0"/>
          </a:p>
          <a:p>
            <a:pPr marL="457200" indent="-457200" algn="just">
              <a:buFont typeface="+mj-lt"/>
              <a:buAutoNum type="arabicPeriod"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Объект 7"/>
          <p:cNvSpPr txBox="1">
            <a:spLocks/>
          </p:cNvSpPr>
          <p:nvPr/>
        </p:nvSpPr>
        <p:spPr bwMode="auto">
          <a:xfrm>
            <a:off x="5827170" y="1077778"/>
            <a:ext cx="3785389" cy="917643"/>
          </a:xfrm>
          <a:prstGeom prst="wedgeRoundRectCallout">
            <a:avLst/>
          </a:prstGeom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2400" b="1" dirty="0" smtClean="0"/>
              <a:t>Курсы по выбору </a:t>
            </a:r>
          </a:p>
          <a:p>
            <a:pPr marL="0" indent="0" algn="ctr">
              <a:buFont typeface="Arial" charset="0"/>
              <a:buNone/>
            </a:pPr>
            <a:r>
              <a:rPr lang="ru-RU" sz="2400" b="1" dirty="0" smtClean="0"/>
              <a:t>Три  из шести</a:t>
            </a:r>
            <a:endParaRPr lang="ru-RU" sz="2400" b="1" dirty="0"/>
          </a:p>
        </p:txBody>
      </p:sp>
      <p:sp>
        <p:nvSpPr>
          <p:cNvPr id="9" name="Объект 7"/>
          <p:cNvSpPr txBox="1">
            <a:spLocks/>
          </p:cNvSpPr>
          <p:nvPr/>
        </p:nvSpPr>
        <p:spPr bwMode="auto">
          <a:xfrm>
            <a:off x="233263" y="4118765"/>
            <a:ext cx="8129387" cy="2602710"/>
          </a:xfrm>
          <a:prstGeom prst="wedgeRoundRectCallout">
            <a:avLst>
              <a:gd name="adj1" fmla="val -21063"/>
              <a:gd name="adj2" fmla="val 67542"/>
              <a:gd name="adj3" fmla="val 16667"/>
            </a:avLst>
          </a:prstGeom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ru-RU" sz="2000" b="1" dirty="0" err="1" smtClean="0"/>
              <a:t>Ритмо</a:t>
            </a:r>
            <a:r>
              <a:rPr lang="ru-RU" sz="2000" b="1" dirty="0" smtClean="0"/>
              <a:t>-динамическая коррекция речи – 2 </a:t>
            </a:r>
            <a:r>
              <a:rPr lang="ru-RU" sz="2000" b="1" dirty="0" err="1" smtClean="0"/>
              <a:t>з.е</a:t>
            </a:r>
            <a:r>
              <a:rPr lang="ru-RU" sz="2000" b="1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/>
              <a:t>Фониатрия и </a:t>
            </a:r>
            <a:r>
              <a:rPr lang="ru-RU" sz="2000" b="1" dirty="0" err="1" smtClean="0"/>
              <a:t>фонопедия</a:t>
            </a:r>
            <a:r>
              <a:rPr lang="ru-RU" sz="2000" b="1" dirty="0" smtClean="0"/>
              <a:t> – 2 </a:t>
            </a:r>
            <a:r>
              <a:rPr lang="ru-RU" sz="2000" b="1" dirty="0" err="1" smtClean="0"/>
              <a:t>з.е</a:t>
            </a:r>
            <a:r>
              <a:rPr lang="ru-RU" sz="2000" b="1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err="1" smtClean="0"/>
              <a:t>Фоноритмика</a:t>
            </a:r>
            <a:r>
              <a:rPr lang="ru-RU" sz="2000" b="1" dirty="0"/>
              <a:t> как метод  коррекционной работы - 2 </a:t>
            </a:r>
            <a:r>
              <a:rPr lang="ru-RU" sz="2000" b="1" dirty="0" err="1"/>
              <a:t>з.е</a:t>
            </a:r>
            <a:r>
              <a:rPr lang="ru-RU" sz="2000" b="1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/>
              <a:t>Альтернативные</a:t>
            </a:r>
            <a:r>
              <a:rPr lang="ru-RU" sz="2000" b="1" dirty="0"/>
              <a:t>  и  поддерживающие  средства  </a:t>
            </a:r>
            <a:r>
              <a:rPr lang="ru-RU" sz="2000" b="1" dirty="0" smtClean="0"/>
              <a:t>коммуникации – 2 </a:t>
            </a:r>
            <a:r>
              <a:rPr lang="ru-RU" sz="2000" b="1" dirty="0" err="1" smtClean="0"/>
              <a:t>з.е</a:t>
            </a:r>
            <a:r>
              <a:rPr lang="ru-RU" sz="2000" b="1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/>
              <a:t>Профессиональные нарушения </a:t>
            </a:r>
            <a:r>
              <a:rPr lang="ru-RU" sz="2000" b="1" dirty="0"/>
              <a:t>голоса - 2 </a:t>
            </a:r>
            <a:r>
              <a:rPr lang="ru-RU" sz="2000" b="1" dirty="0" err="1"/>
              <a:t>з.е</a:t>
            </a:r>
            <a:r>
              <a:rPr lang="ru-RU" sz="2000" b="1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/>
              <a:t>Использование комплекса БОС </a:t>
            </a:r>
            <a:r>
              <a:rPr lang="ru-RU" sz="2000" b="1" dirty="0" err="1" smtClean="0"/>
              <a:t>Логостатус</a:t>
            </a:r>
            <a:r>
              <a:rPr lang="ru-RU" sz="2000" b="1" dirty="0" smtClean="0"/>
              <a:t> в коррекции заикания – 2 </a:t>
            </a:r>
            <a:r>
              <a:rPr lang="ru-RU" sz="2000" b="1" dirty="0" err="1" smtClean="0"/>
              <a:t>з.е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11" name="Объект 7"/>
          <p:cNvSpPr txBox="1">
            <a:spLocks/>
          </p:cNvSpPr>
          <p:nvPr/>
        </p:nvSpPr>
        <p:spPr bwMode="auto">
          <a:xfrm>
            <a:off x="6106041" y="3004254"/>
            <a:ext cx="3027918" cy="1288842"/>
          </a:xfrm>
          <a:prstGeom prst="wedgeRoundRectCallout">
            <a:avLst>
              <a:gd name="adj1" fmla="val -20217"/>
              <a:gd name="adj2" fmla="val 72450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76200" dir="2700000" algn="tl" rotWithShape="0">
              <a:schemeClr val="accent1">
                <a:lumMod val="50000"/>
                <a:alpha val="40000"/>
              </a:scheme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Практика </a:t>
            </a:r>
            <a:r>
              <a:rPr lang="ru-RU" sz="1800" b="1" dirty="0">
                <a:solidFill>
                  <a:schemeClr val="tx1"/>
                </a:solidFill>
              </a:rPr>
              <a:t>2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</a:rPr>
              <a:t>з.е</a:t>
            </a:r>
            <a:r>
              <a:rPr lang="ru-RU" sz="1800" b="1" dirty="0" smtClean="0">
                <a:solidFill>
                  <a:schemeClr val="tx1"/>
                </a:solidFill>
              </a:rPr>
              <a:t>. 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3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                      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2387"/>
            <a:ext cx="9083675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26901"/>
            <a:ext cx="76683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 4. </a:t>
            </a:r>
            <a:r>
              <a:rPr lang="ru-RU" sz="2400" b="1" dirty="0" smtClean="0">
                <a:solidFill>
                  <a:schemeClr val="bg1"/>
                </a:solidFill>
              </a:rPr>
              <a:t>Вокальные </a:t>
            </a:r>
            <a:r>
              <a:rPr lang="ru-RU" sz="2400" b="1" dirty="0">
                <a:solidFill>
                  <a:schemeClr val="bg1"/>
                </a:solidFill>
              </a:rPr>
              <a:t>и темпо-ритмические нарушения речи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1828089"/>
            <a:ext cx="30707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Аттестация по модулю</a:t>
            </a:r>
          </a:p>
        </p:txBody>
      </p:sp>
      <p:sp>
        <p:nvSpPr>
          <p:cNvPr id="10" name="Половина рамки 9"/>
          <p:cNvSpPr/>
          <p:nvPr/>
        </p:nvSpPr>
        <p:spPr>
          <a:xfrm rot="16200000">
            <a:off x="4182042" y="5167046"/>
            <a:ext cx="1053880" cy="1053607"/>
          </a:xfrm>
          <a:prstGeom prst="halfFrame">
            <a:avLst>
              <a:gd name="adj1" fmla="val 25770"/>
              <a:gd name="adj2" fmla="val 2577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4833857" y="4166165"/>
            <a:ext cx="30144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/>
              <a:t>Творческое портфолио</a:t>
            </a:r>
          </a:p>
        </p:txBody>
      </p:sp>
      <p:sp>
        <p:nvSpPr>
          <p:cNvPr id="12" name="Половина рамки 11"/>
          <p:cNvSpPr/>
          <p:nvPr/>
        </p:nvSpPr>
        <p:spPr>
          <a:xfrm rot="5400000">
            <a:off x="7446203" y="3461810"/>
            <a:ext cx="1053880" cy="1053607"/>
          </a:xfrm>
          <a:prstGeom prst="halfFrame">
            <a:avLst>
              <a:gd name="adj1" fmla="val 25770"/>
              <a:gd name="adj2" fmla="val 2577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Половина рамки 12"/>
          <p:cNvSpPr/>
          <p:nvPr/>
        </p:nvSpPr>
        <p:spPr>
          <a:xfrm rot="10800000">
            <a:off x="7446340" y="5167924"/>
            <a:ext cx="1053880" cy="1053607"/>
          </a:xfrm>
          <a:prstGeom prst="halfFrame">
            <a:avLst>
              <a:gd name="adj1" fmla="val 25770"/>
              <a:gd name="adj2" fmla="val 2577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Половина рамки 13"/>
          <p:cNvSpPr/>
          <p:nvPr/>
        </p:nvSpPr>
        <p:spPr>
          <a:xfrm>
            <a:off x="4242827" y="3488641"/>
            <a:ext cx="1053880" cy="1053607"/>
          </a:xfrm>
          <a:prstGeom prst="halfFrame">
            <a:avLst>
              <a:gd name="adj1" fmla="val 25770"/>
              <a:gd name="adj2" fmla="val 2577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18" name="Скругленная соединительная линия 17"/>
          <p:cNvCxnSpPr/>
          <p:nvPr/>
        </p:nvCxnSpPr>
        <p:spPr>
          <a:xfrm>
            <a:off x="1547664" y="3400048"/>
            <a:ext cx="2286508" cy="154112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07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463633"/>
              </p:ext>
            </p:extLst>
          </p:nvPr>
        </p:nvGraphicFramePr>
        <p:xfrm>
          <a:off x="60325" y="1535963"/>
          <a:ext cx="889248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2387"/>
            <a:ext cx="9083675" cy="1397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26901"/>
            <a:ext cx="76683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М.5. </a:t>
            </a:r>
            <a:r>
              <a:rPr lang="ru-RU" sz="2400" b="1" dirty="0" smtClean="0">
                <a:solidFill>
                  <a:schemeClr val="bg1"/>
                </a:solidFill>
              </a:rPr>
              <a:t>Стратегия и тактика логопедической помощи лицам со структурно-семантическими нарушениями речи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2472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C1F99F-5CDE-D84B-A5A1-0055265968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4CC1F99F-5CDE-D84B-A5A1-0055265968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4CC1F99F-5CDE-D84B-A5A1-0055265968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DC3C01-95C9-F543-8B71-61AC6B898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A3DC3C01-95C9-F543-8B71-61AC6B898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A3DC3C01-95C9-F543-8B71-61AC6B898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D490BF-8670-9C42-B628-9C30433DF2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00D490BF-8670-9C42-B628-9C30433DF2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00D490BF-8670-9C42-B628-9C30433DF2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D975B9-4840-0445-B583-66A59FEC18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54D975B9-4840-0445-B583-66A59FEC18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54D975B9-4840-0445-B583-66A59FEC18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5901CC-A146-674E-89C7-36F4D2084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4C5901CC-A146-674E-89C7-36F4D2084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4C5901CC-A146-674E-89C7-36F4D2084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72FC36-69DC-DF41-9916-DF5E003EF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FA72FC36-69DC-DF41-9916-DF5E003EF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FA72FC36-69DC-DF41-9916-DF5E003EF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439B4A-774C-404A-8D3F-923C69D75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48439B4A-774C-404A-8D3F-923C69D75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48439B4A-774C-404A-8D3F-923C69D75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748250"/>
              </p:ext>
            </p:extLst>
          </p:nvPr>
        </p:nvGraphicFramePr>
        <p:xfrm>
          <a:off x="258762" y="1459672"/>
          <a:ext cx="8626476" cy="4462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1230"/>
                <a:gridCol w="2448272"/>
                <a:gridCol w="1936974"/>
              </a:tblGrid>
              <a:tr h="71373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Образовательные 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Методы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Средства оценивания ОР</a:t>
                      </a:r>
                      <a:endParaRPr lang="ru-RU" dirty="0"/>
                    </a:p>
                  </a:txBody>
                  <a:tcPr/>
                </a:tc>
              </a:tr>
              <a:tr h="4135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ОР.1.Демонстрирует навыки проведения логопедического обследования, владение арсеналом логопедических технологий в коррекционно-развивающей работе </a:t>
                      </a:r>
                      <a:r>
                        <a:rPr lang="ru-RU" baseline="0" dirty="0" smtClean="0"/>
                        <a:t>при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структурно-семантических нарушениях речи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Интерактивная лекция</a:t>
                      </a:r>
                    </a:p>
                    <a:p>
                      <a:r>
                        <a:rPr lang="ru-RU" dirty="0" smtClean="0"/>
                        <a:t>Обучающие игры</a:t>
                      </a:r>
                    </a:p>
                    <a:p>
                      <a:r>
                        <a:rPr lang="ru-RU" dirty="0" smtClean="0"/>
                        <a:t>Метод моделирования</a:t>
                      </a:r>
                    </a:p>
                    <a:p>
                      <a:r>
                        <a:rPr lang="ru-RU" dirty="0" smtClean="0"/>
                        <a:t>Метод погружения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Эссе</a:t>
                      </a:r>
                    </a:p>
                    <a:p>
                      <a:r>
                        <a:rPr lang="ru-RU" dirty="0" smtClean="0"/>
                        <a:t>Тест</a:t>
                      </a:r>
                    </a:p>
                    <a:p>
                      <a:r>
                        <a:rPr lang="ru-RU" dirty="0" smtClean="0"/>
                        <a:t>Контрольная работа</a:t>
                      </a:r>
                      <a:endParaRPr lang="ru-RU" dirty="0"/>
                    </a:p>
                  </a:txBody>
                  <a:tcPr/>
                </a:tc>
              </a:tr>
              <a:tr h="413515">
                <a:tc>
                  <a:txBody>
                    <a:bodyPr/>
                    <a:lstStyle/>
                    <a:p>
                      <a:r>
                        <a:rPr lang="ru-RU" dirty="0" smtClean="0"/>
                        <a:t>ОР.2. Показывает умения планировать, проводить учебные занятия</a:t>
                      </a:r>
                      <a:r>
                        <a:rPr lang="ru-RU" baseline="0" dirty="0" smtClean="0"/>
                        <a:t>  (ДОУ, СКШ в условиях надомного обучения) и осуществлять их многоаспектный анализ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Дискуссии</a:t>
                      </a:r>
                    </a:p>
                    <a:p>
                      <a:r>
                        <a:rPr lang="ru-RU" dirty="0" smtClean="0"/>
                        <a:t>Деловая игра</a:t>
                      </a:r>
                    </a:p>
                    <a:p>
                      <a:r>
                        <a:rPr lang="ru-RU" dirty="0" smtClean="0"/>
                        <a:t>Метод мультимедиа</a:t>
                      </a:r>
                    </a:p>
                    <a:p>
                      <a:r>
                        <a:rPr lang="ru-RU" dirty="0" smtClean="0"/>
                        <a:t>Интерактивная</a:t>
                      </a:r>
                      <a:r>
                        <a:rPr lang="ru-RU" baseline="0" dirty="0" smtClean="0"/>
                        <a:t> лекция</a:t>
                      </a:r>
                    </a:p>
                    <a:p>
                      <a:r>
                        <a:rPr lang="ru-RU" baseline="0" dirty="0" smtClean="0"/>
                        <a:t>Работа малыми группами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Тест</a:t>
                      </a:r>
                    </a:p>
                    <a:p>
                      <a:r>
                        <a:rPr lang="ru-RU" dirty="0" smtClean="0"/>
                        <a:t>Аналитический отчет</a:t>
                      </a:r>
                    </a:p>
                    <a:p>
                      <a:r>
                        <a:rPr lang="ru-RU" dirty="0" smtClean="0"/>
                        <a:t>Контрольная работа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2387"/>
            <a:ext cx="9083675" cy="140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8214" y="23172"/>
            <a:ext cx="71935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М. </a:t>
            </a:r>
            <a:r>
              <a:rPr lang="ru-RU" sz="3200" b="1" dirty="0" smtClean="0">
                <a:solidFill>
                  <a:schemeClr val="bg1"/>
                </a:solidFill>
              </a:rPr>
              <a:t>5.</a:t>
            </a:r>
            <a:r>
              <a:rPr lang="ru-RU" sz="2400" b="1" dirty="0" smtClean="0">
                <a:solidFill>
                  <a:schemeClr val="bg1"/>
                </a:solidFill>
              </a:rPr>
              <a:t>Стратегия </a:t>
            </a:r>
            <a:r>
              <a:rPr lang="ru-RU" sz="2400" b="1" dirty="0">
                <a:solidFill>
                  <a:schemeClr val="bg1"/>
                </a:solidFill>
              </a:rPr>
              <a:t>и тактика логопедической помощи лицам со структурно-семантическими нарушениями речи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818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2388"/>
            <a:ext cx="9023350" cy="13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7099" y="90025"/>
            <a:ext cx="8702622" cy="82194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М.</a:t>
            </a:r>
            <a:r>
              <a:rPr lang="ru-RU" sz="2400" b="1" dirty="0" smtClean="0">
                <a:solidFill>
                  <a:schemeClr val="bg1"/>
                </a:solidFill>
              </a:rPr>
              <a:t> 5.Стратегия </a:t>
            </a:r>
            <a:r>
              <a:rPr lang="ru-RU" sz="2400" b="1" dirty="0">
                <a:solidFill>
                  <a:schemeClr val="bg1"/>
                </a:solidFill>
              </a:rPr>
              <a:t>и тактика логопедической помощи лицам со структурно-семантическими </a:t>
            </a:r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нарушениями </a:t>
            </a:r>
            <a:r>
              <a:rPr lang="ru-RU" sz="2400" b="1" dirty="0">
                <a:solidFill>
                  <a:schemeClr val="bg1"/>
                </a:solidFill>
              </a:rPr>
              <a:t>речи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4" y="1153750"/>
            <a:ext cx="8445625" cy="3701008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Обязательные дисциплины модуля:</a:t>
            </a:r>
            <a:endParaRPr lang="ru-RU" sz="2400" b="1" dirty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 </a:t>
            </a:r>
            <a:r>
              <a:rPr lang="ru-RU" sz="2400" dirty="0" err="1" smtClean="0"/>
              <a:t>Деятельностный</a:t>
            </a:r>
            <a:r>
              <a:rPr lang="ru-RU" sz="2400" dirty="0" smtClean="0"/>
              <a:t> подход  в изучении системных нарушений речи– 6 </a:t>
            </a:r>
            <a:r>
              <a:rPr lang="ru-RU" sz="2400" dirty="0" err="1" smtClean="0"/>
              <a:t>з.е</a:t>
            </a:r>
            <a:r>
              <a:rPr lang="ru-RU" sz="2400" dirty="0" smtClean="0"/>
              <a:t>.(ОР.1.)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Организация и содержание работы логопеда при структурно-семантических нарушениях речи – 5 </a:t>
            </a:r>
            <a:r>
              <a:rPr lang="ru-RU" sz="2400" dirty="0" err="1" smtClean="0"/>
              <a:t>з.е</a:t>
            </a:r>
            <a:r>
              <a:rPr lang="ru-RU" sz="2400" dirty="0" smtClean="0"/>
              <a:t>. (ОР.2.)</a:t>
            </a:r>
          </a:p>
          <a:p>
            <a:pPr marL="457200" lvl="0" indent="-457200" algn="just">
              <a:buFont typeface="+mj-lt"/>
              <a:buAutoNum type="arabicPeriod"/>
            </a:pPr>
            <a:endParaRPr lang="ru-RU" sz="2400" dirty="0"/>
          </a:p>
          <a:p>
            <a:pPr marL="457200" indent="-457200" algn="just">
              <a:buFont typeface="+mj-lt"/>
              <a:buAutoNum type="arabicPeriod"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Объект 7"/>
          <p:cNvSpPr txBox="1">
            <a:spLocks/>
          </p:cNvSpPr>
          <p:nvPr/>
        </p:nvSpPr>
        <p:spPr bwMode="auto">
          <a:xfrm>
            <a:off x="5252864" y="532770"/>
            <a:ext cx="3785389" cy="917643"/>
          </a:xfrm>
          <a:prstGeom prst="wedgeRoundRectCallout">
            <a:avLst/>
          </a:prstGeom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2400" b="1" dirty="0" smtClean="0"/>
              <a:t>Курсы по выбору </a:t>
            </a:r>
          </a:p>
          <a:p>
            <a:pPr marL="0" indent="0" algn="ctr">
              <a:buFont typeface="Arial" charset="0"/>
              <a:buNone/>
            </a:pPr>
            <a:r>
              <a:rPr lang="ru-RU" sz="2400" b="1" dirty="0" smtClean="0"/>
              <a:t>Три  из семи</a:t>
            </a:r>
            <a:endParaRPr lang="ru-RU" sz="2400" b="1" dirty="0"/>
          </a:p>
        </p:txBody>
      </p:sp>
      <p:sp>
        <p:nvSpPr>
          <p:cNvPr id="9" name="Объект 7"/>
          <p:cNvSpPr txBox="1">
            <a:spLocks/>
          </p:cNvSpPr>
          <p:nvPr/>
        </p:nvSpPr>
        <p:spPr bwMode="auto">
          <a:xfrm>
            <a:off x="455466" y="3356992"/>
            <a:ext cx="8129387" cy="3364483"/>
          </a:xfrm>
          <a:prstGeom prst="wedgeRoundRectCallout">
            <a:avLst>
              <a:gd name="adj1" fmla="val -21063"/>
              <a:gd name="adj2" fmla="val 67542"/>
              <a:gd name="adj3" fmla="val 16667"/>
            </a:avLst>
          </a:prstGeom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/>
              <a:t>Клинические основы </a:t>
            </a:r>
            <a:r>
              <a:rPr lang="ru-RU" sz="2000" b="1" dirty="0" err="1" smtClean="0"/>
              <a:t>логопатологии</a:t>
            </a:r>
            <a:r>
              <a:rPr lang="ru-RU" sz="2000" b="1" dirty="0" smtClean="0"/>
              <a:t> детского возраста – 2 </a:t>
            </a:r>
            <a:r>
              <a:rPr lang="ru-RU" sz="2000" b="1" dirty="0" err="1" smtClean="0"/>
              <a:t>з.е</a:t>
            </a:r>
            <a:r>
              <a:rPr lang="ru-RU" sz="2000" b="1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/>
              <a:t>Диагностика сложных случаев ЗРР в раннем </a:t>
            </a:r>
            <a:r>
              <a:rPr lang="ru-RU" sz="2000" b="1" dirty="0"/>
              <a:t>возрасте– 2 </a:t>
            </a:r>
            <a:r>
              <a:rPr lang="ru-RU" sz="2000" b="1" dirty="0" err="1"/>
              <a:t>з.е</a:t>
            </a:r>
            <a:r>
              <a:rPr lang="ru-RU" sz="2000" b="1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/>
              <a:t>Комплексный </a:t>
            </a:r>
            <a:r>
              <a:rPr lang="ru-RU" sz="2000" b="1" dirty="0"/>
              <a:t>подход к </a:t>
            </a:r>
            <a:r>
              <a:rPr lang="ru-RU" sz="2000" b="1" dirty="0" err="1"/>
              <a:t>нейрореабилитации</a:t>
            </a:r>
            <a:r>
              <a:rPr lang="ru-RU" sz="2000" b="1" dirty="0"/>
              <a:t> детей с патологией речи и других ВПФ– 2 </a:t>
            </a:r>
            <a:r>
              <a:rPr lang="ru-RU" sz="2000" b="1" dirty="0" err="1"/>
              <a:t>з.е</a:t>
            </a:r>
            <a:r>
              <a:rPr lang="ru-RU" sz="2000" b="1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/>
              <a:t>Восстановительное обучение при </a:t>
            </a:r>
            <a:r>
              <a:rPr lang="ru-RU" sz="2000" b="1" dirty="0"/>
              <a:t>афазии– 2 </a:t>
            </a:r>
            <a:r>
              <a:rPr lang="ru-RU" sz="2000" b="1" dirty="0" err="1"/>
              <a:t>з.е</a:t>
            </a:r>
            <a:r>
              <a:rPr lang="ru-RU" sz="2000" b="1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err="1" smtClean="0"/>
              <a:t>Кинезиология</a:t>
            </a:r>
            <a:r>
              <a:rPr lang="ru-RU" sz="2000" b="1" dirty="0" smtClean="0"/>
              <a:t> </a:t>
            </a:r>
            <a:r>
              <a:rPr lang="ru-RU" sz="2000" b="1" dirty="0"/>
              <a:t>в системе логопедической работы – 2 </a:t>
            </a:r>
            <a:r>
              <a:rPr lang="ru-RU" sz="2000" b="1" dirty="0" err="1"/>
              <a:t>з.е</a:t>
            </a:r>
            <a:r>
              <a:rPr lang="ru-RU" sz="2000" b="1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/>
              <a:t>Дифференциальная диагностика тяжелых нарушений речи – </a:t>
            </a:r>
            <a:r>
              <a:rPr lang="ru-RU" sz="2000" b="1" dirty="0"/>
              <a:t>2 </a:t>
            </a:r>
            <a:r>
              <a:rPr lang="ru-RU" sz="2000" b="1" dirty="0" err="1"/>
              <a:t>з.е</a:t>
            </a:r>
            <a:r>
              <a:rPr lang="ru-RU" sz="2000" b="1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/>
              <a:t>Реабилитационные технологии в </a:t>
            </a:r>
            <a:r>
              <a:rPr lang="ru-RU" sz="2000" b="1" dirty="0"/>
              <a:t>логопедии– 2 </a:t>
            </a:r>
            <a:r>
              <a:rPr lang="ru-RU" sz="2000" b="1" dirty="0" err="1"/>
              <a:t>з.е</a:t>
            </a:r>
            <a:r>
              <a:rPr lang="ru-RU" sz="2000" b="1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b="1" dirty="0"/>
          </a:p>
        </p:txBody>
      </p:sp>
      <p:sp>
        <p:nvSpPr>
          <p:cNvPr id="11" name="Объект 7"/>
          <p:cNvSpPr txBox="1">
            <a:spLocks/>
          </p:cNvSpPr>
          <p:nvPr/>
        </p:nvSpPr>
        <p:spPr bwMode="auto">
          <a:xfrm>
            <a:off x="5658881" y="2268796"/>
            <a:ext cx="3027918" cy="1318940"/>
          </a:xfrm>
          <a:prstGeom prst="wedgeRoundRectCallout">
            <a:avLst>
              <a:gd name="adj1" fmla="val -20217"/>
              <a:gd name="adj2" fmla="val 72450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76200" dir="2700000" algn="tl" rotWithShape="0">
              <a:schemeClr val="accent1">
                <a:lumMod val="50000"/>
                <a:alpha val="40000"/>
              </a:scheme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Практика 2 </a:t>
            </a:r>
            <a:r>
              <a:rPr lang="ru-RU" sz="1800" b="1" dirty="0" err="1" smtClean="0">
                <a:solidFill>
                  <a:schemeClr val="tx1"/>
                </a:solidFill>
              </a:rPr>
              <a:t>з.е</a:t>
            </a:r>
            <a:r>
              <a:rPr lang="ru-RU" sz="1800" b="1" dirty="0" smtClean="0">
                <a:solidFill>
                  <a:schemeClr val="tx1"/>
                </a:solidFill>
              </a:rPr>
              <a:t>. 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3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56150"/>
          </a:xfrm>
        </p:spPr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b="1" dirty="0"/>
              <a:t>А</a:t>
            </a:r>
            <a:r>
              <a:rPr lang="ru-RU" b="1" dirty="0" smtClean="0"/>
              <a:t>ттестация </a:t>
            </a:r>
            <a:r>
              <a:rPr lang="ru-RU" b="1" dirty="0"/>
              <a:t>по модулю</a:t>
            </a:r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     </a:t>
            </a:r>
          </a:p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Логопедический биатлон – 1 </a:t>
            </a:r>
            <a:r>
              <a:rPr lang="ru-RU" b="1" dirty="0" err="1" smtClean="0"/>
              <a:t>з.е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2387"/>
            <a:ext cx="9083675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26901"/>
            <a:ext cx="76683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 5. </a:t>
            </a:r>
            <a:r>
              <a:rPr lang="ru-RU" sz="2400" b="1" dirty="0" smtClean="0">
                <a:solidFill>
                  <a:schemeClr val="bg1"/>
                </a:solidFill>
              </a:rPr>
              <a:t>Стратегия </a:t>
            </a:r>
            <a:r>
              <a:rPr lang="ru-RU" sz="2400" b="1" dirty="0">
                <a:solidFill>
                  <a:schemeClr val="bg1"/>
                </a:solidFill>
              </a:rPr>
              <a:t>и тактика логопедической помощи лицам со структурно-семантическими нарушениями речи</a:t>
            </a:r>
            <a:endParaRPr lang="ru-RU" sz="2400" dirty="0"/>
          </a:p>
        </p:txBody>
      </p:sp>
      <p:sp>
        <p:nvSpPr>
          <p:cNvPr id="8" name="Закрывающая фигурная скобка 7"/>
          <p:cNvSpPr/>
          <p:nvPr/>
        </p:nvSpPr>
        <p:spPr>
          <a:xfrm rot="5400000">
            <a:off x="3617894" y="177683"/>
            <a:ext cx="1908212" cy="5940660"/>
          </a:xfrm>
          <a:prstGeom prst="rightBrac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6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788611"/>
              </p:ext>
            </p:extLst>
          </p:nvPr>
        </p:nvGraphicFramePr>
        <p:xfrm>
          <a:off x="129208" y="1301578"/>
          <a:ext cx="8579296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Объект 7"/>
          <p:cNvSpPr txBox="1">
            <a:spLocks/>
          </p:cNvSpPr>
          <p:nvPr/>
        </p:nvSpPr>
        <p:spPr bwMode="auto">
          <a:xfrm>
            <a:off x="457200" y="274638"/>
            <a:ext cx="8229600" cy="850106"/>
          </a:xfrm>
          <a:prstGeom prst="wedgeRoundRectCallout">
            <a:avLst>
              <a:gd name="adj1" fmla="val -20833"/>
              <a:gd name="adj2" fmla="val 90803"/>
              <a:gd name="adj3" fmla="val 16667"/>
            </a:avLst>
          </a:prstGeom>
          <a:solidFill>
            <a:schemeClr val="bg1"/>
          </a:solid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</a:rPr>
              <a:t>М.1. «</a:t>
            </a:r>
            <a:r>
              <a:rPr lang="ru-RU" sz="2400" b="1" dirty="0" err="1">
                <a:solidFill>
                  <a:schemeClr val="tx1"/>
                </a:solidFill>
              </a:rPr>
              <a:t>Метапрофильные</a:t>
            </a:r>
            <a:r>
              <a:rPr lang="ru-RU" sz="2400" b="1" dirty="0">
                <a:solidFill>
                  <a:schemeClr val="tx1"/>
                </a:solidFill>
              </a:rPr>
              <a:t> основы дефектологии</a:t>
            </a:r>
            <a:r>
              <a:rPr lang="ru-RU" sz="2400" b="1" dirty="0" smtClean="0">
                <a:solidFill>
                  <a:schemeClr val="tx1"/>
                </a:solidFill>
              </a:rPr>
              <a:t>» - 20 </a:t>
            </a:r>
            <a:r>
              <a:rPr lang="ru-RU" sz="2400" b="1" dirty="0" err="1" smtClean="0">
                <a:solidFill>
                  <a:schemeClr val="tx1"/>
                </a:solidFill>
              </a:rPr>
              <a:t>з.е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  <a:p>
            <a:pPr marL="0" indent="0" algn="ctr">
              <a:buFont typeface="Arial" charset="0"/>
              <a:buNone/>
            </a:pP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Объект 7"/>
          <p:cNvSpPr txBox="1">
            <a:spLocks/>
          </p:cNvSpPr>
          <p:nvPr/>
        </p:nvSpPr>
        <p:spPr bwMode="auto">
          <a:xfrm>
            <a:off x="478904" y="5894042"/>
            <a:ext cx="8229600" cy="644870"/>
          </a:xfrm>
          <a:prstGeom prst="wedgeRoundRectCallout">
            <a:avLst>
              <a:gd name="adj1" fmla="val -20833"/>
              <a:gd name="adj2" fmla="val 90803"/>
              <a:gd name="adj3" fmla="val 16667"/>
            </a:avLst>
          </a:prstGeom>
          <a:solidFill>
            <a:schemeClr val="bg1"/>
          </a:solid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</a:rPr>
              <a:t>М.7. «</a:t>
            </a:r>
            <a:r>
              <a:rPr lang="ru-RU" sz="2400" b="1" smtClean="0">
                <a:solidFill>
                  <a:schemeClr val="tx1"/>
                </a:solidFill>
              </a:rPr>
              <a:t>Метапрофессиональные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технологии сопровождения лиц с ОВЗ</a:t>
            </a:r>
            <a:r>
              <a:rPr lang="ru-RU" sz="2400" b="1" dirty="0" smtClean="0">
                <a:solidFill>
                  <a:schemeClr val="tx1"/>
                </a:solidFill>
              </a:rPr>
              <a:t>» - 16 </a:t>
            </a:r>
            <a:r>
              <a:rPr lang="ru-RU" sz="2400" b="1" dirty="0" err="1" smtClean="0">
                <a:solidFill>
                  <a:schemeClr val="tx1"/>
                </a:solidFill>
              </a:rPr>
              <a:t>з.е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72219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М.2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254292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М.3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09125" y="431969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М.5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2" y="3431309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М.4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1520" y="5238321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М.6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6598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7825170-A396-544C-AE87-9A3B723C5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graphicEl>
                                              <a:dgm id="{97825170-A396-544C-AE87-9A3B723C5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graphicEl>
                                              <a:dgm id="{97825170-A396-544C-AE87-9A3B723C5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06DA0BB-D20D-6648-8D56-05DE60953E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graphicEl>
                                              <a:dgm id="{306DA0BB-D20D-6648-8D56-05DE60953E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graphicEl>
                                              <a:dgm id="{306DA0BB-D20D-6648-8D56-05DE60953E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041AEF2-FB75-4146-ADA6-C8B699699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graphicEl>
                                              <a:dgm id="{E041AEF2-FB75-4146-ADA6-C8B699699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graphicEl>
                                              <a:dgm id="{E041AEF2-FB75-4146-ADA6-C8B699699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F3967BA-C1C1-1445-8CA5-AF9FD66DEC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graphicEl>
                                              <a:dgm id="{AF3967BA-C1C1-1445-8CA5-AF9FD66DEC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graphicEl>
                                              <a:dgm id="{AF3967BA-C1C1-1445-8CA5-AF9FD66DEC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636D7C0-2530-554A-AB85-ED2122782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graphicEl>
                                              <a:dgm id="{4636D7C0-2530-554A-AB85-ED2122782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graphicEl>
                                              <a:dgm id="{4636D7C0-2530-554A-AB85-ED2122782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ACFAC61-F9C4-AA47-8497-6DC12BABF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graphicEl>
                                              <a:dgm id="{AACFAC61-F9C4-AA47-8497-6DC12BABF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graphicEl>
                                              <a:dgm id="{AACFAC61-F9C4-AA47-8497-6DC12BABF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480A286-8372-3443-964C-4EDB8CDE8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graphicEl>
                                              <a:dgm id="{A480A286-8372-3443-964C-4EDB8CDE8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graphicEl>
                                              <a:dgm id="{A480A286-8372-3443-964C-4EDB8CDE8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407E80-C70E-874F-A0B0-E1F52400A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graphicEl>
                                              <a:dgm id="{16407E80-C70E-874F-A0B0-E1F52400A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graphicEl>
                                              <a:dgm id="{16407E80-C70E-874F-A0B0-E1F52400A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75914BA-F3D2-F945-B9FA-3D770322B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>
                                            <p:graphicEl>
                                              <a:dgm id="{575914BA-F3D2-F945-B9FA-3D770322B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>
                                            <p:graphicEl>
                                              <a:dgm id="{575914BA-F3D2-F945-B9FA-3D770322B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21BF164-B99D-D54A-85B8-12042D133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>
                                            <p:graphicEl>
                                              <a:dgm id="{221BF164-B99D-D54A-85B8-12042D133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">
                                            <p:graphicEl>
                                              <a:dgm id="{221BF164-B99D-D54A-85B8-12042D133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5D1C7D1-F660-6C4F-8CE9-06C73A32C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>
                                            <p:graphicEl>
                                              <a:dgm id="{E5D1C7D1-F660-6C4F-8CE9-06C73A32C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>
                                            <p:graphicEl>
                                              <a:dgm id="{E5D1C7D1-F660-6C4F-8CE9-06C73A32C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1">
        <p:bldSub>
          <a:bldDgm bld="one"/>
        </p:bldSub>
      </p:bldGraphic>
      <p:bldP spid="9" grpId="0" animBg="1"/>
      <p:bldP spid="10" grpId="0" animBg="1"/>
      <p:bldP spid="7" grpId="0"/>
      <p:bldP spid="11" grpId="0"/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2387"/>
            <a:ext cx="9083675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26901"/>
            <a:ext cx="76683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М.6. </a:t>
            </a:r>
            <a:r>
              <a:rPr lang="ru-RU" sz="2400" b="1" dirty="0" smtClean="0">
                <a:solidFill>
                  <a:schemeClr val="bg1"/>
                </a:solidFill>
              </a:rPr>
              <a:t>Организация и содержание логопедической работы по  по профилактике и коррекции нарушений письма и чтения</a:t>
            </a:r>
            <a:endParaRPr lang="ru-RU" sz="24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0022300"/>
              </p:ext>
            </p:extLst>
          </p:nvPr>
        </p:nvGraphicFramePr>
        <p:xfrm>
          <a:off x="228600" y="788620"/>
          <a:ext cx="8686800" cy="6127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9474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5EECD1-C328-E449-9F37-C9424AC55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0D5EECD1-C328-E449-9F37-C9424AC55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0D5EECD1-C328-E449-9F37-C9424AC55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5D2034-8916-A84F-8599-27A9D0C3F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425D2034-8916-A84F-8599-27A9D0C3F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425D2034-8916-A84F-8599-27A9D0C3F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C8DFCF-C9BD-0E46-B2B5-DBCAD0CB9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86C8DFCF-C9BD-0E46-B2B5-DBCAD0CB9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86C8DFCF-C9BD-0E46-B2B5-DBCAD0CB9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E0BEE0-F244-454A-AE64-FE1E136D3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65E0BEE0-F244-454A-AE64-FE1E136D3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65E0BEE0-F244-454A-AE64-FE1E136D3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3EBFC1-0847-7F41-93E2-F753ABD45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A33EBFC1-0847-7F41-93E2-F753ABD45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A33EBFC1-0847-7F41-93E2-F753ABD45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4013A0-B550-B040-97B0-49459B67E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274013A0-B550-B040-97B0-49459B67E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274013A0-B550-B040-97B0-49459B67E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D288F7-25BC-4943-B52A-8D608424C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F0D288F7-25BC-4943-B52A-8D608424C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F0D288F7-25BC-4943-B52A-8D608424C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533764"/>
              </p:ext>
            </p:extLst>
          </p:nvPr>
        </p:nvGraphicFramePr>
        <p:xfrm>
          <a:off x="258762" y="1459672"/>
          <a:ext cx="8626476" cy="4462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1190"/>
                <a:gridCol w="2448272"/>
                <a:gridCol w="2297014"/>
              </a:tblGrid>
              <a:tr h="71373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Образовательные 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Методы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Средства оценивания ОР</a:t>
                      </a:r>
                      <a:endParaRPr lang="ru-RU" dirty="0"/>
                    </a:p>
                  </a:txBody>
                  <a:tcPr/>
                </a:tc>
              </a:tr>
              <a:tr h="4135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Демонстрирует навыки проведения логопедического обследования, владение арсеналом логопедических технологий в коррекционно-развивающей работе </a:t>
                      </a:r>
                      <a:r>
                        <a:rPr lang="ru-RU" baseline="0" dirty="0" smtClean="0"/>
                        <a:t>при нарушениях письма и чтения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Интерактивная лекция</a:t>
                      </a:r>
                    </a:p>
                    <a:p>
                      <a:r>
                        <a:rPr lang="ru-RU" dirty="0" smtClean="0"/>
                        <a:t>Обучающие игры</a:t>
                      </a:r>
                    </a:p>
                    <a:p>
                      <a:r>
                        <a:rPr lang="ru-RU" dirty="0" smtClean="0"/>
                        <a:t>Метод моделирования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Эссе</a:t>
                      </a:r>
                    </a:p>
                    <a:p>
                      <a:r>
                        <a:rPr lang="ru-RU" dirty="0" smtClean="0"/>
                        <a:t>Тест</a:t>
                      </a:r>
                    </a:p>
                    <a:p>
                      <a:r>
                        <a:rPr lang="ru-RU" dirty="0" smtClean="0"/>
                        <a:t>Контрольная работа</a:t>
                      </a:r>
                      <a:endParaRPr lang="ru-RU" dirty="0"/>
                    </a:p>
                  </a:txBody>
                  <a:tcPr/>
                </a:tc>
              </a:tr>
              <a:tr h="413515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Показывает умения планировать, проводить учебные занятия</a:t>
                      </a:r>
                      <a:r>
                        <a:rPr lang="ru-RU" baseline="0" dirty="0" smtClean="0"/>
                        <a:t>  (ДОУ, </a:t>
                      </a:r>
                      <a:r>
                        <a:rPr lang="ru-RU" baseline="0" dirty="0" err="1" smtClean="0"/>
                        <a:t>СКШв</a:t>
                      </a:r>
                      <a:r>
                        <a:rPr lang="ru-RU" baseline="0" dirty="0" smtClean="0"/>
                        <a:t> условиях надомного обучения) и осуществлять их многоаспектный анализ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 мультимедиа</a:t>
                      </a:r>
                    </a:p>
                    <a:p>
                      <a:r>
                        <a:rPr lang="ru-RU" dirty="0" smtClean="0"/>
                        <a:t>Интерактивная</a:t>
                      </a:r>
                      <a:r>
                        <a:rPr lang="ru-RU" baseline="0" dirty="0" smtClean="0"/>
                        <a:t> лекция</a:t>
                      </a:r>
                    </a:p>
                    <a:p>
                      <a:r>
                        <a:rPr lang="ru-RU" baseline="0" dirty="0" smtClean="0"/>
                        <a:t>Работа малыми группами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Тест</a:t>
                      </a:r>
                    </a:p>
                    <a:p>
                      <a:r>
                        <a:rPr lang="ru-RU" dirty="0" smtClean="0"/>
                        <a:t>Аналитический отчет</a:t>
                      </a:r>
                    </a:p>
                    <a:p>
                      <a:r>
                        <a:rPr lang="ru-RU" dirty="0" smtClean="0"/>
                        <a:t>Контрольная работа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Технологические карты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2387"/>
            <a:ext cx="9083675" cy="140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8214" y="23172"/>
            <a:ext cx="71935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М.6. </a:t>
            </a:r>
            <a:r>
              <a:rPr lang="ru-RU" sz="2400" b="1" dirty="0">
                <a:solidFill>
                  <a:schemeClr val="bg1"/>
                </a:solidFill>
              </a:rPr>
              <a:t>Организация и содержание логопедической работы по  по профилактике и коррекции нарушений письма и чтения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0771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2387"/>
            <a:ext cx="9023350" cy="1288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25" y="81393"/>
            <a:ext cx="8173738" cy="90095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М.6.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Организация и содержание логопедической работы по  по профилактике и коррекции нарушений </a:t>
            </a:r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письма </a:t>
            </a:r>
            <a:r>
              <a:rPr lang="ru-RU" sz="2400" b="1" dirty="0">
                <a:solidFill>
                  <a:schemeClr val="bg1"/>
                </a:solidFill>
              </a:rPr>
              <a:t>и чтения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4" y="1153750"/>
            <a:ext cx="8445625" cy="3701008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Обязательные дисциплины модуля:</a:t>
            </a:r>
            <a:endParaRPr lang="ru-RU" sz="2400" b="1" dirty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Системный подход к анализу нарушений письма и чтения-5 </a:t>
            </a:r>
            <a:r>
              <a:rPr lang="ru-RU" sz="2400" dirty="0" err="1" smtClean="0"/>
              <a:t>з.е</a:t>
            </a:r>
            <a:r>
              <a:rPr lang="ru-RU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Организация и содержание деятельности логопеда при нарушениях письма и чтения </a:t>
            </a:r>
            <a:r>
              <a:rPr lang="ru-RU" sz="2400" dirty="0"/>
              <a:t>– 3 </a:t>
            </a:r>
            <a:r>
              <a:rPr lang="ru-RU" sz="2400" dirty="0" err="1"/>
              <a:t>з.е</a:t>
            </a:r>
            <a:r>
              <a:rPr lang="ru-RU" sz="2400" dirty="0"/>
              <a:t>.</a:t>
            </a:r>
            <a:endParaRPr lang="ru-RU" sz="2400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b="1" dirty="0" smtClean="0"/>
              <a:t>Событие: Проектирование  </a:t>
            </a:r>
            <a:r>
              <a:rPr lang="ru-RU" sz="2400" b="1" dirty="0"/>
              <a:t>коррекционно-развивающих программ  </a:t>
            </a:r>
            <a:r>
              <a:rPr lang="ru-RU" sz="2400" b="1" dirty="0" smtClean="0"/>
              <a:t>для детей с нарушениями письменной речи- 1 </a:t>
            </a:r>
            <a:r>
              <a:rPr lang="ru-RU" sz="2400" b="1" dirty="0" err="1" smtClean="0"/>
              <a:t>з.е</a:t>
            </a:r>
            <a:r>
              <a:rPr lang="ru-RU" sz="2400" b="1" dirty="0" smtClean="0"/>
              <a:t>.</a:t>
            </a:r>
            <a:endParaRPr lang="ru-RU" sz="2400" b="1" dirty="0"/>
          </a:p>
          <a:p>
            <a:pPr marL="457200" indent="-457200" algn="just">
              <a:buFont typeface="+mj-lt"/>
              <a:buAutoNum type="arabicPeriod"/>
            </a:pP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Объект 7"/>
          <p:cNvSpPr txBox="1">
            <a:spLocks/>
          </p:cNvSpPr>
          <p:nvPr/>
        </p:nvSpPr>
        <p:spPr bwMode="auto">
          <a:xfrm>
            <a:off x="5373013" y="1003369"/>
            <a:ext cx="3785389" cy="917643"/>
          </a:xfrm>
          <a:prstGeom prst="wedgeRoundRectCallout">
            <a:avLst/>
          </a:prstGeom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2400" b="1" dirty="0" smtClean="0"/>
              <a:t>Курсы по выбору </a:t>
            </a:r>
          </a:p>
          <a:p>
            <a:pPr marL="0" indent="0" algn="ctr">
              <a:buFont typeface="Arial" charset="0"/>
              <a:buNone/>
            </a:pPr>
            <a:r>
              <a:rPr lang="ru-RU" sz="2400" b="1" dirty="0" smtClean="0"/>
              <a:t>Два из шести</a:t>
            </a:r>
            <a:endParaRPr lang="ru-RU" sz="2400" b="1" dirty="0"/>
          </a:p>
        </p:txBody>
      </p:sp>
      <p:sp>
        <p:nvSpPr>
          <p:cNvPr id="9" name="Объект 7"/>
          <p:cNvSpPr txBox="1">
            <a:spLocks/>
          </p:cNvSpPr>
          <p:nvPr/>
        </p:nvSpPr>
        <p:spPr bwMode="auto">
          <a:xfrm>
            <a:off x="399292" y="3090562"/>
            <a:ext cx="8129387" cy="3528391"/>
          </a:xfrm>
          <a:prstGeom prst="wedgeRoundRectCallout">
            <a:avLst>
              <a:gd name="adj1" fmla="val -21063"/>
              <a:gd name="adj2" fmla="val 67542"/>
              <a:gd name="adj3" fmla="val 16667"/>
            </a:avLst>
          </a:prstGeom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/>
              <a:t>Вариативные стратегии </a:t>
            </a:r>
            <a:r>
              <a:rPr lang="ru-RU" sz="2000" b="1" dirty="0" smtClean="0"/>
              <a:t> логопедического </a:t>
            </a:r>
            <a:r>
              <a:rPr lang="ru-RU" sz="2000" b="1" dirty="0"/>
              <a:t>сопровождения </a:t>
            </a:r>
            <a:r>
              <a:rPr lang="ru-RU" sz="2000" b="1" dirty="0" smtClean="0"/>
              <a:t> школьников с нарушениями речи – 2 </a:t>
            </a:r>
            <a:r>
              <a:rPr lang="ru-RU" sz="2000" b="1" dirty="0" err="1" smtClean="0"/>
              <a:t>з.е</a:t>
            </a:r>
            <a:r>
              <a:rPr lang="ru-RU" sz="2000" b="1" dirty="0" smtClean="0"/>
              <a:t>.</a:t>
            </a:r>
          </a:p>
          <a:p>
            <a:pPr marL="0" indent="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/>
              <a:t>Содержание и методы логопедического воздействия при </a:t>
            </a:r>
            <a:r>
              <a:rPr lang="ru-RU" sz="2000" b="1" dirty="0" err="1" smtClean="0"/>
              <a:t>дизорфографии</a:t>
            </a:r>
            <a:r>
              <a:rPr lang="ru-RU" sz="2000" b="1" dirty="0" smtClean="0"/>
              <a:t> – 2.з.е.</a:t>
            </a:r>
          </a:p>
          <a:p>
            <a:pPr marL="0" indent="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/>
              <a:t>Инновационные технологии развития речевой деятельности детей </a:t>
            </a:r>
            <a:r>
              <a:rPr lang="ru-RU" sz="2000" b="1" dirty="0" smtClean="0"/>
              <a:t> школьного возраста – 2 </a:t>
            </a:r>
            <a:r>
              <a:rPr lang="ru-RU" sz="2000" b="1" dirty="0" err="1" smtClean="0"/>
              <a:t>з.е</a:t>
            </a:r>
            <a:r>
              <a:rPr lang="ru-RU" sz="2000" b="1" dirty="0" smtClean="0"/>
              <a:t>.</a:t>
            </a:r>
          </a:p>
          <a:p>
            <a:pPr marL="0" indent="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/>
              <a:t>Логопедическая технология коррекции нарушения письма </a:t>
            </a:r>
            <a:r>
              <a:rPr lang="ru-RU" sz="2000" b="1" dirty="0" smtClean="0"/>
              <a:t>у левшей - 2 </a:t>
            </a:r>
            <a:r>
              <a:rPr lang="ru-RU" sz="2000" b="1" dirty="0" err="1" smtClean="0"/>
              <a:t>з.е</a:t>
            </a:r>
            <a:r>
              <a:rPr lang="ru-RU" sz="2000" b="1" dirty="0" smtClean="0"/>
              <a:t>.</a:t>
            </a:r>
          </a:p>
          <a:p>
            <a:pPr marL="0" indent="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/>
              <a:t>Феноменология  билингвизма в логопедии – 2 </a:t>
            </a:r>
            <a:r>
              <a:rPr lang="ru-RU" sz="2000" b="1" dirty="0" err="1" smtClean="0"/>
              <a:t>з.е</a:t>
            </a:r>
            <a:r>
              <a:rPr lang="ru-RU" sz="2000" b="1" dirty="0" smtClean="0"/>
              <a:t>.</a:t>
            </a:r>
          </a:p>
          <a:p>
            <a:pPr marL="0" indent="4572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/>
              <a:t>Нейропсихологическая диагностика и консультирование при нарушениях  письма и чтения-2 </a:t>
            </a:r>
            <a:r>
              <a:rPr lang="ru-RU" sz="2000" b="1" dirty="0" err="1" smtClean="0"/>
              <a:t>з.е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11" name="Объект 7"/>
          <p:cNvSpPr txBox="1">
            <a:spLocks/>
          </p:cNvSpPr>
          <p:nvPr/>
        </p:nvSpPr>
        <p:spPr bwMode="auto">
          <a:xfrm>
            <a:off x="5857319" y="2699140"/>
            <a:ext cx="3027918" cy="1289424"/>
          </a:xfrm>
          <a:prstGeom prst="wedgeRoundRectCallout">
            <a:avLst>
              <a:gd name="adj1" fmla="val -20217"/>
              <a:gd name="adj2" fmla="val 72450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76200" dir="2700000" algn="tl" rotWithShape="0">
              <a:schemeClr val="accent1">
                <a:lumMod val="50000"/>
                <a:alpha val="40000"/>
              </a:scheme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Практика 2 </a:t>
            </a:r>
            <a:r>
              <a:rPr lang="ru-RU" sz="1800" b="1" dirty="0" err="1" smtClean="0">
                <a:solidFill>
                  <a:schemeClr val="tx1"/>
                </a:solidFill>
              </a:rPr>
              <a:t>з.е</a:t>
            </a:r>
            <a:r>
              <a:rPr lang="ru-RU" sz="1800" b="1" dirty="0" smtClean="0">
                <a:solidFill>
                  <a:schemeClr val="tx1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НИР 2 </a:t>
            </a:r>
            <a:r>
              <a:rPr lang="ru-RU" sz="1800" b="1" dirty="0" err="1" smtClean="0">
                <a:solidFill>
                  <a:schemeClr val="tx1"/>
                </a:solidFill>
              </a:rPr>
              <a:t>з.е</a:t>
            </a:r>
            <a:r>
              <a:rPr lang="ru-RU" sz="1800" b="1" dirty="0" smtClean="0">
                <a:solidFill>
                  <a:schemeClr val="tx1"/>
                </a:solidFill>
              </a:rPr>
              <a:t>.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1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5615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      </a:t>
            </a:r>
            <a:r>
              <a:rPr lang="ru-RU" sz="3600" b="1" dirty="0" smtClean="0"/>
              <a:t>               </a:t>
            </a:r>
          </a:p>
          <a:p>
            <a:pPr marL="0" indent="0" algn="just">
              <a:buNone/>
            </a:pPr>
            <a:r>
              <a:rPr lang="ru-RU" sz="3600" b="1" dirty="0" smtClean="0"/>
              <a:t>                        Конференция – 1 </a:t>
            </a:r>
            <a:r>
              <a:rPr lang="ru-RU" sz="3600" b="1" dirty="0" err="1" smtClean="0"/>
              <a:t>з.е</a:t>
            </a:r>
            <a:r>
              <a:rPr lang="ru-RU" sz="3600" b="1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2387"/>
            <a:ext cx="9083675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26901"/>
            <a:ext cx="76683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М.6. </a:t>
            </a:r>
            <a:r>
              <a:rPr lang="ru-RU" sz="2400" b="1" dirty="0">
                <a:solidFill>
                  <a:schemeClr val="bg1"/>
                </a:solidFill>
              </a:rPr>
              <a:t>Организация и содержание логопедической работы </a:t>
            </a:r>
            <a:r>
              <a:rPr lang="ru-RU" sz="2400" b="1" dirty="0" smtClean="0">
                <a:solidFill>
                  <a:schemeClr val="bg1"/>
                </a:solidFill>
              </a:rPr>
              <a:t>  </a:t>
            </a:r>
            <a:r>
              <a:rPr lang="ru-RU" sz="2400" b="1" dirty="0">
                <a:solidFill>
                  <a:schemeClr val="bg1"/>
                </a:solidFill>
              </a:rPr>
              <a:t>по профилактике и коррекции нарушений письма и чтения</a:t>
            </a:r>
            <a:endParaRPr lang="ru-RU" sz="2400" dirty="0"/>
          </a:p>
        </p:txBody>
      </p:sp>
      <p:sp>
        <p:nvSpPr>
          <p:cNvPr id="8" name="Закрывающая фигурная скобка 7"/>
          <p:cNvSpPr/>
          <p:nvPr/>
        </p:nvSpPr>
        <p:spPr>
          <a:xfrm rot="5400000">
            <a:off x="3296664" y="-193773"/>
            <a:ext cx="1908212" cy="5940660"/>
          </a:xfrm>
          <a:prstGeom prst="rightBrac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46058" y="1945651"/>
            <a:ext cx="57008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А</a:t>
            </a:r>
            <a:r>
              <a:rPr lang="ru-RU" sz="2800" b="1" dirty="0" smtClean="0"/>
              <a:t>ттестация </a:t>
            </a:r>
            <a:r>
              <a:rPr lang="ru-RU" sz="2800" b="1" dirty="0"/>
              <a:t>по модулю</a:t>
            </a:r>
          </a:p>
        </p:txBody>
      </p:sp>
    </p:spTree>
    <p:extLst>
      <p:ext uri="{BB962C8B-B14F-4D97-AF65-F5344CB8AC3E}">
        <p14:creationId xmlns:p14="http://schemas.microsoft.com/office/powerpoint/2010/main" val="134581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2388"/>
            <a:ext cx="90233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8"/>
          <p:cNvSpPr>
            <a:spLocks noChangeArrowheads="1"/>
          </p:cNvSpPr>
          <p:nvPr/>
        </p:nvSpPr>
        <p:spPr bwMode="auto">
          <a:xfrm>
            <a:off x="142875" y="201613"/>
            <a:ext cx="6643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prstClr val="white"/>
                </a:solidFill>
              </a:rPr>
              <a:t>ОПОП      ЛОГОПЕДИЯ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251520" y="1264981"/>
            <a:ext cx="8640960" cy="556418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 ПРАКТИКА</a:t>
            </a:r>
          </a:p>
          <a:p>
            <a:r>
              <a:rPr lang="ru-RU" sz="2400" b="1" dirty="0" smtClean="0"/>
              <a:t>М. 3. Интегрированная логопедическая практика в дошкольной организации – 3 </a:t>
            </a:r>
            <a:r>
              <a:rPr lang="ru-RU" sz="2400" b="1" dirty="0" err="1" smtClean="0"/>
              <a:t>з.е</a:t>
            </a:r>
            <a:r>
              <a:rPr lang="ru-RU" sz="2400" b="1" dirty="0" smtClean="0"/>
              <a:t>. – 1 раз в неделю</a:t>
            </a:r>
          </a:p>
          <a:p>
            <a:endParaRPr lang="ru-RU" sz="2400" dirty="0" smtClean="0"/>
          </a:p>
          <a:p>
            <a:r>
              <a:rPr lang="ru-RU" sz="2400" b="1" dirty="0" smtClean="0"/>
              <a:t>М. 4. Логопедическая практика в организациях образования и здравоохранения</a:t>
            </a:r>
            <a:r>
              <a:rPr lang="ru-RU" sz="2400" dirty="0" smtClean="0"/>
              <a:t> – </a:t>
            </a:r>
            <a:r>
              <a:rPr lang="ru-RU" sz="2400" b="1" dirty="0" smtClean="0"/>
              <a:t>2 </a:t>
            </a:r>
            <a:r>
              <a:rPr lang="ru-RU" sz="2400" b="1" dirty="0" err="1" smtClean="0"/>
              <a:t>з.е</a:t>
            </a:r>
            <a:r>
              <a:rPr lang="ru-RU" sz="2400" b="1" dirty="0" smtClean="0"/>
              <a:t>.</a:t>
            </a:r>
          </a:p>
          <a:p>
            <a:endParaRPr lang="ru-RU" sz="2400" dirty="0" smtClean="0"/>
          </a:p>
          <a:p>
            <a:r>
              <a:rPr lang="ru-RU" sz="2400" b="1" dirty="0" smtClean="0"/>
              <a:t>М. 5. Комплексная логопедическая </a:t>
            </a:r>
            <a:r>
              <a:rPr lang="ru-RU" sz="2400" b="1" dirty="0"/>
              <a:t> </a:t>
            </a:r>
            <a:r>
              <a:rPr lang="ru-RU" sz="2400" b="1" dirty="0" smtClean="0"/>
              <a:t>практика – 2 </a:t>
            </a:r>
            <a:r>
              <a:rPr lang="ru-RU" sz="2400" b="1" dirty="0" err="1" smtClean="0"/>
              <a:t>з.е</a:t>
            </a:r>
            <a:r>
              <a:rPr lang="ru-RU" sz="2400" b="1" dirty="0" smtClean="0"/>
              <a:t>.</a:t>
            </a:r>
          </a:p>
          <a:p>
            <a:endParaRPr lang="ru-RU" sz="2400" dirty="0" smtClean="0"/>
          </a:p>
          <a:p>
            <a:r>
              <a:rPr lang="ru-RU" sz="2400" b="1" dirty="0" smtClean="0"/>
              <a:t>М. 6.  Стажировка  на </a:t>
            </a:r>
            <a:r>
              <a:rPr lang="ru-RU" sz="2400" b="1" dirty="0" err="1" smtClean="0"/>
              <a:t>логопункте</a:t>
            </a:r>
            <a:r>
              <a:rPr lang="ru-RU" sz="2400" b="1" dirty="0" smtClean="0"/>
              <a:t> общеобразовательной школы </a:t>
            </a:r>
            <a:r>
              <a:rPr lang="ru-RU" sz="2400" dirty="0" smtClean="0"/>
              <a:t> – </a:t>
            </a:r>
            <a:r>
              <a:rPr lang="ru-RU" sz="2400" b="1" dirty="0" smtClean="0"/>
              <a:t>2 </a:t>
            </a:r>
            <a:r>
              <a:rPr lang="ru-RU" sz="2400" b="1" dirty="0" err="1" smtClean="0"/>
              <a:t>з.е</a:t>
            </a:r>
            <a:r>
              <a:rPr lang="ru-RU" sz="2400" b="1" dirty="0" smtClean="0"/>
              <a:t>.</a:t>
            </a:r>
          </a:p>
          <a:p>
            <a:endParaRPr lang="ru-RU" b="1" dirty="0"/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84034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E:\!romik\минин\10_present\PRESENTACIYA2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00013"/>
            <a:ext cx="9144000" cy="35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Заголовок 1"/>
          <p:cNvSpPr txBox="1">
            <a:spLocks/>
          </p:cNvSpPr>
          <p:nvPr/>
        </p:nvSpPr>
        <p:spPr bwMode="auto">
          <a:xfrm>
            <a:off x="1763688" y="6288828"/>
            <a:ext cx="57610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mininuniver.ru</a:t>
            </a:r>
            <a:endParaRPr lang="ru-RU" sz="3200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9" y="5566606"/>
            <a:ext cx="1291394" cy="1291394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142976" y="4000504"/>
            <a:ext cx="6929485" cy="615553"/>
          </a:xfrm>
        </p:spPr>
        <p:txBody>
          <a:bodyPr wrap="square" lIns="0" tIns="0" rIns="0" bIns="0" anchor="t">
            <a:spAutoFit/>
          </a:bodyPr>
          <a:lstStyle/>
          <a:p>
            <a:r>
              <a:rPr lang="ru-RU" sz="4000" b="1" dirty="0" smtClean="0">
                <a:cs typeface="Tahoma" pitchFamily="34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34934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ОПОП Логопедия</a:t>
            </a:r>
            <a:br>
              <a:rPr lang="ru-RU" dirty="0" smtClean="0"/>
            </a:br>
            <a:r>
              <a:rPr lang="ru-RU" dirty="0" smtClean="0"/>
              <a:t>1-ый год обучения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7620000" y="5185714"/>
            <a:ext cx="1512168" cy="1496591"/>
          </a:xfrm>
          <a:prstGeom prst="verticalScroll">
            <a:avLst/>
          </a:prstGeom>
          <a:solidFill>
            <a:srgbClr val="FFD4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Аттестация по модулю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Защита проекта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313043"/>
              </p:ext>
            </p:extLst>
          </p:nvPr>
        </p:nvGraphicFramePr>
        <p:xfrm>
          <a:off x="439553" y="17112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Вертикальный свиток 5"/>
          <p:cNvSpPr/>
          <p:nvPr/>
        </p:nvSpPr>
        <p:spPr>
          <a:xfrm>
            <a:off x="5436096" y="1536733"/>
            <a:ext cx="1512168" cy="1496591"/>
          </a:xfrm>
          <a:prstGeom prst="verticalScroll">
            <a:avLst/>
          </a:prstGeom>
          <a:solidFill>
            <a:srgbClr val="FFD4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Аттестация по модулю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Защита проекта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3563888" y="5877272"/>
            <a:ext cx="3384376" cy="6480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ПРАКТИКА</a:t>
            </a:r>
            <a:endParaRPr lang="ru-RU" sz="2000" b="1" dirty="0"/>
          </a:p>
        </p:txBody>
      </p:sp>
      <p:sp>
        <p:nvSpPr>
          <p:cNvPr id="12" name="Вертикальный свиток 11"/>
          <p:cNvSpPr/>
          <p:nvPr/>
        </p:nvSpPr>
        <p:spPr>
          <a:xfrm>
            <a:off x="1213384" y="5015828"/>
            <a:ext cx="1704528" cy="1842172"/>
          </a:xfrm>
          <a:prstGeom prst="verticalScroll">
            <a:avLst/>
          </a:prstGeom>
          <a:solidFill>
            <a:srgbClr val="FFD4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Аттестация по модулю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Междисциплинарный экзамен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88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E0CF31-8465-FD40-81BC-9F9AD9266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67E0CF31-8465-FD40-81BC-9F9AD9266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67E0CF31-8465-FD40-81BC-9F9AD9266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987561-9AE6-2542-AF20-3EACBF4EB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22987561-9AE6-2542-AF20-3EACBF4EB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22987561-9AE6-2542-AF20-3EACBF4EB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0E6A4E-9EAC-4146-9B1F-336D359D9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EF0E6A4E-9EAC-4146-9B1F-336D359D9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EF0E6A4E-9EAC-4146-9B1F-336D359D9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1887410-1A72-B948-B83C-9981D1579C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01887410-1A72-B948-B83C-9981D1579C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01887410-1A72-B948-B83C-9981D1579C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AF40E2-B49F-8B4C-935F-736E46A5F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graphicEl>
                                              <a:dgm id="{9DAF40E2-B49F-8B4C-935F-736E46A5F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graphicEl>
                                              <a:dgm id="{9DAF40E2-B49F-8B4C-935F-736E46A5F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714D2E-5AD1-0449-8451-6F91624A7A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A7714D2E-5AD1-0449-8451-6F91624A7A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A7714D2E-5AD1-0449-8451-6F91624A7A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91A63A-6DD3-8841-8477-2D339DA87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2891A63A-6DD3-8841-8477-2D339DA87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2891A63A-6DD3-8841-8477-2D339DA87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79325B-B4ED-EE4A-B411-33634536D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E079325B-B4ED-EE4A-B411-33634536D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E079325B-B4ED-EE4A-B411-33634536D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5" grpId="0" uiExpand="1">
        <p:bldSub>
          <a:bldDgm bld="one"/>
        </p:bldSub>
      </p:bldGraphic>
      <p:bldP spid="6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755576" y="5844009"/>
            <a:ext cx="4945055" cy="6480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         ПРАКТИКА</a:t>
            </a:r>
            <a:endParaRPr lang="ru-RU" sz="2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ОПОП Логопедия</a:t>
            </a:r>
            <a:br>
              <a:rPr lang="ru-RU" dirty="0" smtClean="0"/>
            </a:br>
            <a:r>
              <a:rPr lang="ru-RU" dirty="0" smtClean="0"/>
              <a:t>2-ый год обучения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916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1043608" y="5028528"/>
            <a:ext cx="1919369" cy="1829471"/>
          </a:xfrm>
          <a:prstGeom prst="verticalScroll">
            <a:avLst/>
          </a:prstGeom>
          <a:solidFill>
            <a:srgbClr val="FFD4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Аттестация по модулю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Логопедический биатлон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5700631" y="868364"/>
            <a:ext cx="1919369" cy="1829471"/>
          </a:xfrm>
          <a:prstGeom prst="verticalScroll">
            <a:avLst/>
          </a:prstGeom>
          <a:solidFill>
            <a:srgbClr val="FFD4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Аттестация по модулю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Конференция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7224631" y="5043540"/>
            <a:ext cx="1919369" cy="1829471"/>
          </a:xfrm>
          <a:prstGeom prst="verticalScroll">
            <a:avLst/>
          </a:prstGeom>
          <a:solidFill>
            <a:srgbClr val="FFD4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</a:t>
            </a:r>
            <a:r>
              <a:rPr lang="ru-RU" dirty="0" smtClean="0">
                <a:solidFill>
                  <a:schemeClr val="tx1"/>
                </a:solidFill>
              </a:rPr>
              <a:t>оделирование </a:t>
            </a:r>
            <a:r>
              <a:rPr lang="ru-RU" dirty="0">
                <a:solidFill>
                  <a:schemeClr val="tx1"/>
                </a:solidFill>
              </a:rPr>
              <a:t>профессиональных ситуаций</a:t>
            </a:r>
          </a:p>
        </p:txBody>
      </p:sp>
    </p:spTree>
    <p:extLst>
      <p:ext uri="{BB962C8B-B14F-4D97-AF65-F5344CB8AC3E}">
        <p14:creationId xmlns:p14="http://schemas.microsoft.com/office/powerpoint/2010/main" val="59701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8EB95B-FE61-D04C-B384-7772A28D8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F38EB95B-FE61-D04C-B384-7772A28D8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F38EB95B-FE61-D04C-B384-7772A28D8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303591-0048-DD46-BA1C-2018628AB8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DF303591-0048-DD46-BA1C-2018628AB8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DF303591-0048-DD46-BA1C-2018628AB8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204145-2C2C-674D-B85B-BF8AA4FB4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54204145-2C2C-674D-B85B-BF8AA4FB4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54204145-2C2C-674D-B85B-BF8AA4FB4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2115B0-E328-7B42-80D3-DE8469E154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A32115B0-E328-7B42-80D3-DE8469E154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A32115B0-E328-7B42-80D3-DE8469E154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557D58-EBBD-A748-AB9E-2E6D8A2AE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graphicEl>
                                              <a:dgm id="{4C557D58-EBBD-A748-AB9E-2E6D8A2AE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graphicEl>
                                              <a:dgm id="{4C557D58-EBBD-A748-AB9E-2E6D8A2AE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D8DDE6-BC6C-744B-A100-E97067FBE1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4CD8DDE6-BC6C-744B-A100-E97067FBE1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4CD8DDE6-BC6C-744B-A100-E97067FBE1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6CE294-C47D-AC47-BF35-BC95F4C75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D26CE294-C47D-AC47-BF35-BC95F4C75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D26CE294-C47D-AC47-BF35-BC95F4C75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369E83-BEA1-CF42-B734-8D6F21E07D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E4369E83-BEA1-CF42-B734-8D6F21E07D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E4369E83-BEA1-CF42-B734-8D6F21E07D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Graphic spid="5" grpId="0" uiExpand="1">
        <p:bldSub>
          <a:bldDgm bld="one"/>
        </p:bldSub>
      </p:bldGraphic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0630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054"/>
            <a:ext cx="9023350" cy="107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27584" y="404241"/>
            <a:ext cx="610242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bg1"/>
                </a:solidFill>
              </a:rPr>
              <a:t>М.2.</a:t>
            </a:r>
            <a:r>
              <a:rPr lang="ru-RU" sz="2400" b="1" dirty="0" smtClean="0">
                <a:solidFill>
                  <a:schemeClr val="bg1"/>
                </a:solidFill>
              </a:rPr>
              <a:t> Филологические </a:t>
            </a:r>
            <a:r>
              <a:rPr lang="ru-RU" sz="2400" b="1" dirty="0">
                <a:solidFill>
                  <a:schemeClr val="bg1"/>
                </a:solidFill>
              </a:rPr>
              <a:t>основы логопедии</a:t>
            </a:r>
            <a:endParaRPr lang="ru-RU" sz="2400" b="1" dirty="0"/>
          </a:p>
          <a:p>
            <a:pPr algn="ctr"/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62558705"/>
              </p:ext>
            </p:extLst>
          </p:nvPr>
        </p:nvGraphicFramePr>
        <p:xfrm>
          <a:off x="70992" y="1309751"/>
          <a:ext cx="8952358" cy="5548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Прямоугольник 9"/>
          <p:cNvSpPr/>
          <p:nvPr/>
        </p:nvSpPr>
        <p:spPr>
          <a:xfrm rot="18310762">
            <a:off x="3683075" y="2376074"/>
            <a:ext cx="172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Задачи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 rot="3240102">
            <a:off x="3586518" y="4971361"/>
            <a:ext cx="172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Задачи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1522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9AB3389-9992-CF48-8FCE-61B48AC65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79AB3389-9992-CF48-8FCE-61B48AC65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79AB3389-9992-CF48-8FCE-61B48AC65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4CBDD3D-87A9-A641-9E2C-3AC16CC7C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graphicEl>
                                              <a:dgm id="{E4CBDD3D-87A9-A641-9E2C-3AC16CC7C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graphicEl>
                                              <a:dgm id="{E4CBDD3D-87A9-A641-9E2C-3AC16CC7C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2C99B88-5B61-104A-947B-2958922F4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graphicEl>
                                              <a:dgm id="{D2C99B88-5B61-104A-947B-2958922F4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graphicEl>
                                              <a:dgm id="{D2C99B88-5B61-104A-947B-2958922F4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9B95FA6-1DA9-4147-A5D5-8AF672648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graphicEl>
                                              <a:dgm id="{69B95FA6-1DA9-4147-A5D5-8AF672648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graphicEl>
                                              <a:dgm id="{69B95FA6-1DA9-4147-A5D5-8AF672648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3F22E71-1194-9445-9CA6-88D3BF37F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graphicEl>
                                              <a:dgm id="{13F22E71-1194-9445-9CA6-88D3BF37F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graphicEl>
                                              <a:dgm id="{13F22E71-1194-9445-9CA6-88D3BF37F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23A7FCD-62EC-BC42-82F6-83617C9E6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graphicEl>
                                              <a:dgm id="{323A7FCD-62EC-BC42-82F6-83617C9E6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graphicEl>
                                              <a:dgm id="{323A7FCD-62EC-BC42-82F6-83617C9E6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3094A03-2A5B-AA4D-9DE7-57D7414ED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graphicEl>
                                              <a:dgm id="{83094A03-2A5B-AA4D-9DE7-57D7414ED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graphicEl>
                                              <a:dgm id="{83094A03-2A5B-AA4D-9DE7-57D7414ED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one"/>
        </p:bldSub>
      </p:bldGraphic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00835"/>
              </p:ext>
            </p:extLst>
          </p:nvPr>
        </p:nvGraphicFramePr>
        <p:xfrm>
          <a:off x="323528" y="2132856"/>
          <a:ext cx="8229600" cy="2725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1373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Образовательные 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Методы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Средства оценивания ОР</a:t>
                      </a:r>
                      <a:endParaRPr lang="ru-RU" dirty="0"/>
                    </a:p>
                  </a:txBody>
                  <a:tcPr/>
                </a:tc>
              </a:tr>
              <a:tr h="413515">
                <a:tc>
                  <a:txBody>
                    <a:bodyPr/>
                    <a:lstStyle/>
                    <a:p>
                      <a:r>
                        <a:rPr lang="ru-RU" dirty="0" smtClean="0"/>
                        <a:t>ОР. 1. Демонстрирует владение</a:t>
                      </a:r>
                      <a:r>
                        <a:rPr lang="ru-RU" baseline="0" dirty="0" smtClean="0"/>
                        <a:t> средствами организации образовательно-коррекционной  работы с учетом речевого нарушения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 моделирования</a:t>
                      </a:r>
                    </a:p>
                    <a:p>
                      <a:r>
                        <a:rPr lang="ru-RU" dirty="0" smtClean="0"/>
                        <a:t>Метод проблемного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Тест</a:t>
                      </a:r>
                    </a:p>
                    <a:p>
                      <a:r>
                        <a:rPr lang="ru-RU" dirty="0" smtClean="0"/>
                        <a:t>Эссе</a:t>
                      </a:r>
                    </a:p>
                    <a:p>
                      <a:r>
                        <a:rPr lang="ru-RU" dirty="0" smtClean="0"/>
                        <a:t>Контрольная работа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265356"/>
            <a:ext cx="9023350" cy="129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27584" y="406380"/>
            <a:ext cx="633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bg1"/>
                </a:solidFill>
              </a:rPr>
              <a:t>М. </a:t>
            </a:r>
            <a:r>
              <a:rPr lang="ru-RU" sz="3200" b="1" dirty="0" smtClean="0">
                <a:solidFill>
                  <a:schemeClr val="bg1"/>
                </a:solidFill>
              </a:rPr>
              <a:t>2. </a:t>
            </a:r>
            <a:r>
              <a:rPr lang="ru-RU" sz="2400" b="1" dirty="0" smtClean="0">
                <a:solidFill>
                  <a:schemeClr val="bg1"/>
                </a:solidFill>
              </a:rPr>
              <a:t>Филологические </a:t>
            </a:r>
            <a:r>
              <a:rPr lang="ru-RU" sz="2400" b="1" dirty="0">
                <a:solidFill>
                  <a:schemeClr val="bg1"/>
                </a:solidFill>
              </a:rPr>
              <a:t>основы логопедии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0853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43572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6751638" y="6435725"/>
            <a:ext cx="2133600" cy="365125"/>
          </a:xfrm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 smtClean="0"/>
              <a:t>20</a:t>
            </a:r>
            <a:endParaRPr lang="en-US" altLang="ru-RU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Обязательная дисциплина модуля</a:t>
            </a:r>
          </a:p>
          <a:p>
            <a:pPr marL="0" indent="0">
              <a:buNone/>
            </a:pPr>
            <a:r>
              <a:rPr lang="ru-RU" dirty="0" smtClean="0"/>
              <a:t>Психолингвистика – 2 </a:t>
            </a:r>
            <a:r>
              <a:rPr lang="ru-RU" dirty="0" err="1" smtClean="0"/>
              <a:t>з.е</a:t>
            </a:r>
            <a:r>
              <a:rPr lang="ru-RU" dirty="0" smtClean="0"/>
              <a:t>. (ОР.1.)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10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4" y="21095"/>
            <a:ext cx="9023350" cy="107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" y="32251"/>
            <a:ext cx="6131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 2.</a:t>
            </a:r>
            <a:r>
              <a:rPr lang="ru-RU" sz="2800" b="1" dirty="0" smtClean="0">
                <a:solidFill>
                  <a:schemeClr val="bg1"/>
                </a:solidFill>
              </a:rPr>
              <a:t>Филологические основы логопедии</a:t>
            </a:r>
            <a:endParaRPr lang="ru-RU" sz="2800" dirty="0"/>
          </a:p>
        </p:txBody>
      </p:sp>
      <p:sp>
        <p:nvSpPr>
          <p:cNvPr id="12" name="Объект 7"/>
          <p:cNvSpPr txBox="1">
            <a:spLocks/>
          </p:cNvSpPr>
          <p:nvPr/>
        </p:nvSpPr>
        <p:spPr bwMode="auto">
          <a:xfrm>
            <a:off x="5796136" y="2191249"/>
            <a:ext cx="3785389" cy="917643"/>
          </a:xfrm>
          <a:prstGeom prst="wedgeRoundRectCallout">
            <a:avLst/>
          </a:prstGeom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2400" b="1" dirty="0" smtClean="0"/>
              <a:t>Курсы по выбору </a:t>
            </a:r>
          </a:p>
          <a:p>
            <a:pPr marL="0" indent="0" algn="ctr">
              <a:buFont typeface="Arial" charset="0"/>
              <a:buNone/>
            </a:pPr>
            <a:r>
              <a:rPr lang="ru-RU" sz="2400" b="1" dirty="0" smtClean="0"/>
              <a:t>Три  из шести </a:t>
            </a:r>
            <a:endParaRPr lang="ru-RU" sz="2400" b="1" dirty="0"/>
          </a:p>
        </p:txBody>
      </p:sp>
      <p:sp>
        <p:nvSpPr>
          <p:cNvPr id="13" name="Объект 7"/>
          <p:cNvSpPr txBox="1">
            <a:spLocks/>
          </p:cNvSpPr>
          <p:nvPr/>
        </p:nvSpPr>
        <p:spPr bwMode="auto">
          <a:xfrm>
            <a:off x="251520" y="3457637"/>
            <a:ext cx="8007694" cy="2964708"/>
          </a:xfrm>
          <a:prstGeom prst="wedgeRoundRectCallout">
            <a:avLst/>
          </a:prstGeom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charset="0"/>
              <a:buNone/>
            </a:pPr>
            <a:r>
              <a:rPr lang="ru-RU" sz="2400" b="1" dirty="0" smtClean="0"/>
              <a:t>Курсы по выбору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/>
              <a:t>Актуальные проблемы филологии – 1 </a:t>
            </a:r>
            <a:r>
              <a:rPr lang="ru-RU" sz="2400" b="1" dirty="0" err="1" smtClean="0"/>
              <a:t>з.е</a:t>
            </a:r>
            <a:r>
              <a:rPr lang="ru-RU" sz="2400" b="1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/>
              <a:t>Логопедическая фонетика – 1 </a:t>
            </a:r>
            <a:r>
              <a:rPr lang="ru-RU" sz="2400" b="1" dirty="0" err="1" smtClean="0"/>
              <a:t>з.е</a:t>
            </a:r>
            <a:r>
              <a:rPr lang="ru-RU" sz="2400" b="1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/>
              <a:t>Введение в теорию коммуникации </a:t>
            </a:r>
            <a:r>
              <a:rPr lang="ru-RU" sz="2400" b="1" dirty="0"/>
              <a:t>– </a:t>
            </a:r>
            <a:r>
              <a:rPr lang="ru-RU" sz="2400" b="1" dirty="0" smtClean="0"/>
              <a:t>1 </a:t>
            </a:r>
            <a:r>
              <a:rPr lang="ru-RU" sz="2400" b="1" dirty="0" err="1" smtClean="0"/>
              <a:t>з.е</a:t>
            </a:r>
            <a:r>
              <a:rPr lang="ru-RU" sz="2400" b="1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/>
              <a:t>Введение в языкознание – </a:t>
            </a:r>
            <a:r>
              <a:rPr lang="ru-RU" sz="2400" b="1" dirty="0" smtClean="0"/>
              <a:t>1 </a:t>
            </a:r>
            <a:r>
              <a:rPr lang="ru-RU" sz="2400" b="1" dirty="0" err="1"/>
              <a:t>з.е</a:t>
            </a:r>
            <a:r>
              <a:rPr lang="ru-RU" sz="2400" b="1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/>
              <a:t>Теория речевой деятельности – 1 </a:t>
            </a:r>
            <a:r>
              <a:rPr lang="ru-RU" sz="2400" b="1" dirty="0" err="1" smtClean="0"/>
              <a:t>з.е</a:t>
            </a:r>
            <a:r>
              <a:rPr lang="ru-RU" sz="2400" b="1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/>
              <a:t>Развитие слова в онтогенезе – 1 </a:t>
            </a:r>
            <a:r>
              <a:rPr lang="ru-RU" sz="2400" b="1" dirty="0" err="1" smtClean="0"/>
              <a:t>з.е</a:t>
            </a:r>
            <a:r>
              <a:rPr lang="ru-RU" sz="2400" b="1" dirty="0" smtClean="0"/>
              <a:t>.</a:t>
            </a:r>
            <a:endParaRPr lang="ru-RU" sz="2400" b="1" dirty="0"/>
          </a:p>
          <a:p>
            <a:pPr marL="457200" indent="-457200" algn="just">
              <a:buFont typeface="+mj-lt"/>
              <a:buAutoNum type="arabicPeriod"/>
            </a:pPr>
            <a:endParaRPr lang="ru-RU" sz="2400" b="1" dirty="0"/>
          </a:p>
          <a:p>
            <a:pPr marL="0" indent="0" algn="just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6959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053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2387"/>
            <a:ext cx="9083675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26901"/>
            <a:ext cx="76683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М.3. </a:t>
            </a:r>
            <a:r>
              <a:rPr lang="ru-RU" sz="2400" b="1" dirty="0" smtClean="0">
                <a:solidFill>
                  <a:schemeClr val="bg1"/>
                </a:solidFill>
              </a:rPr>
              <a:t>Логопедическое сопровождение лиц  </a:t>
            </a:r>
            <a:r>
              <a:rPr lang="ru-RU" sz="2400" b="1" dirty="0">
                <a:solidFill>
                  <a:schemeClr val="bg1"/>
                </a:solidFill>
              </a:rPr>
              <a:t/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с­ нарушениями звукопроизношения</a:t>
            </a:r>
            <a:endParaRPr lang="ru-RU" sz="24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700287639"/>
              </p:ext>
            </p:extLst>
          </p:nvPr>
        </p:nvGraphicFramePr>
        <p:xfrm>
          <a:off x="457200" y="1531317"/>
          <a:ext cx="8229600" cy="5007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13149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12D594-E758-8344-A795-B1C3B763AC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E912D594-E758-8344-A795-B1C3B763AC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E912D594-E758-8344-A795-B1C3B763AC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9936AD-A64E-6A42-9647-2A9A5734E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669936AD-A64E-6A42-9647-2A9A5734E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669936AD-A64E-6A42-9647-2A9A5734E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921723-B40E-F246-885D-F49B8BE59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48921723-B40E-F246-885D-F49B8BE59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48921723-B40E-F246-885D-F49B8BE59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7BE27F-78AB-B94E-B77D-2BD33587E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0A7BE27F-78AB-B94E-B77D-2BD33587E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0A7BE27F-78AB-B94E-B77D-2BD33587E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03A689-C1FD-9145-A33D-B6A35F139F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2103A689-C1FD-9145-A33D-B6A35F139F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2103A689-C1FD-9145-A33D-B6A35F139F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768897"/>
              </p:ext>
            </p:extLst>
          </p:nvPr>
        </p:nvGraphicFramePr>
        <p:xfrm>
          <a:off x="245678" y="1663177"/>
          <a:ext cx="8712968" cy="4101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3908"/>
                <a:gridCol w="2058410"/>
                <a:gridCol w="1840650"/>
              </a:tblGrid>
              <a:tr h="9011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Образовательные 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Методы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Средства оценивания ОР</a:t>
                      </a:r>
                      <a:endParaRPr lang="ru-RU" dirty="0"/>
                    </a:p>
                  </a:txBody>
                  <a:tcPr/>
                </a:tc>
              </a:tr>
              <a:tr h="4135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ОР.1. Демонстрирует навыки проведения логопедического обследования, владение арсеналом логопедических технологий в коррекционно-развивающей работе </a:t>
                      </a:r>
                      <a:r>
                        <a:rPr lang="ru-RU" baseline="0" dirty="0" smtClean="0"/>
                        <a:t>при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нарушениях звукопроизношения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Интерактивная лекция</a:t>
                      </a:r>
                    </a:p>
                    <a:p>
                      <a:r>
                        <a:rPr lang="ru-RU" dirty="0" smtClean="0"/>
                        <a:t>Обучающие игры</a:t>
                      </a:r>
                    </a:p>
                    <a:p>
                      <a:r>
                        <a:rPr lang="ru-RU" dirty="0" smtClean="0"/>
                        <a:t>Метод моделирования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Эссе</a:t>
                      </a:r>
                    </a:p>
                    <a:p>
                      <a:r>
                        <a:rPr lang="ru-RU" dirty="0" smtClean="0"/>
                        <a:t>Тест</a:t>
                      </a:r>
                    </a:p>
                    <a:p>
                      <a:r>
                        <a:rPr lang="ru-RU" dirty="0" smtClean="0"/>
                        <a:t>Контрольная работа</a:t>
                      </a:r>
                      <a:endParaRPr lang="ru-RU" dirty="0"/>
                    </a:p>
                  </a:txBody>
                  <a:tcPr/>
                </a:tc>
              </a:tr>
              <a:tr h="413515">
                <a:tc>
                  <a:txBody>
                    <a:bodyPr/>
                    <a:lstStyle/>
                    <a:p>
                      <a:r>
                        <a:rPr lang="ru-RU" dirty="0" smtClean="0"/>
                        <a:t>ОР.2.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Показывает умения планировать, проводить учебные занятия</a:t>
                      </a:r>
                      <a:r>
                        <a:rPr lang="ru-RU" baseline="0" dirty="0" smtClean="0"/>
                        <a:t>  (ДОУ, СКШ в условиях надомного обучения) и осуществлять их многоаспектный анализ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Интерактивная</a:t>
                      </a:r>
                      <a:r>
                        <a:rPr lang="ru-RU" baseline="0" dirty="0" smtClean="0"/>
                        <a:t> лекция</a:t>
                      </a:r>
                    </a:p>
                    <a:p>
                      <a:r>
                        <a:rPr lang="ru-RU" baseline="0" dirty="0" smtClean="0"/>
                        <a:t>Работа малыми группами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Тест</a:t>
                      </a:r>
                    </a:p>
                    <a:p>
                      <a:r>
                        <a:rPr lang="ru-RU" dirty="0" smtClean="0"/>
                        <a:t>Аналитический отчет</a:t>
                      </a:r>
                    </a:p>
                    <a:p>
                      <a:r>
                        <a:rPr lang="ru-RU" dirty="0" smtClean="0"/>
                        <a:t>Контрольная работа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E03E3-F33E-4F6B-B428-297A6A25C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100013"/>
            <a:ext cx="9083675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576" y="257026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М. </a:t>
            </a:r>
            <a:r>
              <a:rPr lang="ru-RU" sz="3200" b="1" dirty="0" smtClean="0">
                <a:solidFill>
                  <a:schemeClr val="bg1"/>
                </a:solidFill>
              </a:rPr>
              <a:t>3. </a:t>
            </a:r>
            <a:r>
              <a:rPr lang="ru-RU" sz="2400" b="1" dirty="0" smtClean="0">
                <a:solidFill>
                  <a:schemeClr val="bg1"/>
                </a:solidFill>
              </a:rPr>
              <a:t>Логопедическое </a:t>
            </a:r>
            <a:r>
              <a:rPr lang="ru-RU" sz="2400" b="1" dirty="0">
                <a:solidFill>
                  <a:schemeClr val="bg1"/>
                </a:solidFill>
              </a:rPr>
              <a:t>сопровождение лиц  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с­ нарушениями звукопроизношения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8914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00000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отчет по 2 этапу_НГПУ им. К.Минина</Template>
  <TotalTime>6412</TotalTime>
  <Words>1562</Words>
  <Application>Microsoft Macintosh PowerPoint</Application>
  <PresentationFormat>Экран (4:3)</PresentationFormat>
  <Paragraphs>289</Paragraphs>
  <Slides>25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Calibri</vt:lpstr>
      <vt:lpstr>Tahoma</vt:lpstr>
      <vt:lpstr>Arial</vt:lpstr>
      <vt:lpstr>Тема Office</vt:lpstr>
      <vt:lpstr>ОПОП по направлению подготовки 44.03.03.  «Специальное (дефектологическое) образование»,  профиль подготовки «Логопедия»</vt:lpstr>
      <vt:lpstr>Презентация PowerPoint</vt:lpstr>
      <vt:lpstr>Реализация ОПОП Логопедия 1-ый год обучения</vt:lpstr>
      <vt:lpstr>Реализация ОПОП Логопедия 2-ый год обучения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М.3. Логопедическое сопровождение лиц   с­ нарушениями звукопроизношения</vt:lpstr>
      <vt:lpstr>Презентация PowerPoint</vt:lpstr>
      <vt:lpstr>Презентация PowerPoint</vt:lpstr>
      <vt:lpstr>Презентация PowerPoint</vt:lpstr>
      <vt:lpstr>М. 4. Вокальные и темпо-ритмические  нарушения речи</vt:lpstr>
      <vt:lpstr>Презентация PowerPoint</vt:lpstr>
      <vt:lpstr>Презентация PowerPoint</vt:lpstr>
      <vt:lpstr>Презентация PowerPoint</vt:lpstr>
      <vt:lpstr>М. 5.Стратегия и тактика логопедической помощи лицам со структурно-семантическими  нарушениями речи</vt:lpstr>
      <vt:lpstr>Презентация PowerPoint</vt:lpstr>
      <vt:lpstr>Презентация PowerPoint</vt:lpstr>
      <vt:lpstr>Презентация PowerPoint</vt:lpstr>
      <vt:lpstr>М.6. Организация и содержание логопедической работы по  по профилактике и коррекции нарушений  письма и чтения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2 этапу реализации проекта «Разработка и апробация новых модулей и правил реализации основной образовательной программы академического бакалавриата по укрупненной группе специальностей «Образование и педагогика» (направление подготовки -  Специальное (дефектологическое) образование),  предполагающих академическую мобильность студентов вузов педагогического профиля (непедагогических направлений подготовки) в условиях сетевого взаимодействия»</dc:title>
  <dc:creator>user</dc:creator>
  <cp:lastModifiedBy>Пользователь Microsoft Office</cp:lastModifiedBy>
  <cp:revision>117</cp:revision>
  <cp:lastPrinted>2014-10-17T05:32:54Z</cp:lastPrinted>
  <dcterms:created xsi:type="dcterms:W3CDTF">2014-12-01T12:43:04Z</dcterms:created>
  <dcterms:modified xsi:type="dcterms:W3CDTF">2016-02-28T18:50:52Z</dcterms:modified>
</cp:coreProperties>
</file>